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140" autoAdjust="0"/>
  </p:normalViewPr>
  <p:slideViewPr>
    <p:cSldViewPr snapToGrid="0">
      <p:cViewPr varScale="1">
        <p:scale>
          <a:sx n="99" d="100"/>
          <a:sy n="99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n-lt"/>
                <a:cs typeface="Arial" panose="020B0604020202020204" pitchFamily="34" charset="0"/>
              </a:defRPr>
            </a:lvl1pPr>
            <a:lvl2pPr>
              <a:defRPr sz="2400">
                <a:latin typeface="+mn-lt"/>
                <a:cs typeface="Arial" panose="020B0604020202020204" pitchFamily="34" charset="0"/>
              </a:defRPr>
            </a:lvl2pPr>
            <a:lvl3pPr>
              <a:defRPr sz="2000"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60766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n-lt"/>
                <a:cs typeface="Arial" panose="020B0604020202020204" pitchFamily="34" charset="0"/>
              </a:defRPr>
            </a:lvl1pPr>
            <a:lvl2pPr>
              <a:defRPr sz="2400">
                <a:latin typeface="+mn-lt"/>
                <a:cs typeface="Arial" panose="020B0604020202020204" pitchFamily="34" charset="0"/>
              </a:defRPr>
            </a:lvl2pPr>
            <a:lvl3pPr>
              <a:defRPr sz="2000"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5280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1944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400">
                <a:solidFill>
                  <a:srgbClr val="00B1DB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 sz="2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 sz="2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105156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94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und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4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 sz="2800">
                <a:solidFill>
                  <a:schemeClr val="bg1"/>
                </a:solidFill>
                <a:latin typeface="+mn-lt"/>
              </a:defRPr>
            </a:lvl1pPr>
            <a:lvl2pPr>
              <a:defRPr sz="2400">
                <a:solidFill>
                  <a:schemeClr val="bg1"/>
                </a:solidFill>
                <a:latin typeface="+mn-lt"/>
              </a:defRPr>
            </a:lvl2pPr>
            <a:lvl3pPr>
              <a:defRPr sz="2000">
                <a:solidFill>
                  <a:schemeClr val="bg1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  <a:latin typeface="+mn-lt"/>
              </a:defRPr>
            </a:lvl4pPr>
            <a:lvl5pPr>
              <a:defRPr>
                <a:solidFill>
                  <a:srgbClr val="5A5A5A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2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Logo_und_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4" r:id="rId2"/>
    <p:sldLayoutId id="2147483686" r:id="rId3"/>
    <p:sldLayoutId id="2147483668" r:id="rId4"/>
    <p:sldLayoutId id="2147483699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4294967295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Fußzeile ändern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Klicken Sie auf </a:t>
            </a:r>
            <a:r>
              <a:rPr lang="de-DE" dirty="0" smtClean="0">
                <a:latin typeface="MetaNormal-Italic" panose="020B0502030000090004" pitchFamily="34" charset="0"/>
              </a:rPr>
              <a:t>Ansicht 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Folienmaster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Einfügen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Kopf- und Fußzeile </a:t>
            </a:r>
            <a:r>
              <a:rPr lang="de-DE" dirty="0" smtClean="0"/>
              <a:t>und ändern Sie den Text</a:t>
            </a:r>
          </a:p>
          <a:p>
            <a:r>
              <a:rPr lang="de-DE" dirty="0" smtClean="0"/>
              <a:t>&gt; Klicken Sie </a:t>
            </a:r>
            <a:r>
              <a:rPr lang="de-DE" dirty="0" smtClean="0">
                <a:latin typeface="MetaNormal-Italic" panose="020B0502030000090004" pitchFamily="34" charset="0"/>
              </a:rPr>
              <a:t>Für alle übernehmen</a:t>
            </a:r>
            <a:endParaRPr lang="de-DE" dirty="0">
              <a:latin typeface="MetaNormal-Italic" panose="020B05020300000900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Hinweis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4660930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MetaBold-Roman</vt:lpstr>
      <vt:lpstr>MetaNormal-Italic</vt:lpstr>
      <vt:lpstr>MetaNormal-Roman</vt:lpstr>
      <vt:lpstr>Titel</vt:lpstr>
      <vt:lpstr>PowerPoint-Präsentation</vt:lpstr>
      <vt:lpstr>PowerPoint-Präsentation</vt:lpstr>
      <vt:lpstr>PowerPoint-Präsentation</vt:lpstr>
      <vt:lpstr>Fußzeile ändern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309</cp:revision>
  <dcterms:created xsi:type="dcterms:W3CDTF">2022-05-04T13:53:12Z</dcterms:created>
  <dcterms:modified xsi:type="dcterms:W3CDTF">2023-04-12T12:14:25Z</dcterms:modified>
</cp:coreProperties>
</file>