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6" autoAdjust="0"/>
    <p:restoredTop sz="93140" autoAdjust="0"/>
  </p:normalViewPr>
  <p:slideViewPr>
    <p:cSldViewPr snapToGrid="0">
      <p:cViewPr varScale="1">
        <p:scale>
          <a:sx n="99" d="100"/>
          <a:sy n="99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/>
          <a:stretch/>
        </p:blipFill>
        <p:spPr>
          <a:xfrm>
            <a:off x="0" y="-25292"/>
            <a:ext cx="12192000" cy="68960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82" y="3525292"/>
            <a:ext cx="2121412" cy="2785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 lIns="0"/>
          <a:lstStyle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0766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rIns="0" anchor="b"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/>
          <a:lstStyle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80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bg1"/>
                </a:solidFill>
                <a:latin typeface="MetaNormal-Roman" panose="020B0502030101020104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MetaNormal-Roman" panose="020B0502030101020104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MetaNormal-Roman" panose="020B0502030101020104" pitchFamily="34" charset="0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944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944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und_Bild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Fußzeil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Logo_und_Fußzeil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4" r:id="rId2"/>
    <p:sldLayoutId id="2147483686" r:id="rId3"/>
    <p:sldLayoutId id="2147483668" r:id="rId4"/>
    <p:sldLayoutId id="2147483699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3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Hochschule Wismar | Fakultät für Ingenieurwissenschaften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Fußzeile ändern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Klicken Sie auf </a:t>
            </a:r>
            <a:r>
              <a:rPr lang="de-DE" dirty="0" smtClean="0">
                <a:latin typeface="MetaNormal-Italic" panose="020B0502030000090004" pitchFamily="34" charset="0"/>
              </a:rPr>
              <a:t>Ansicht 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Folienmaster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Einfügen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Kopf- und Fußzeile </a:t>
            </a:r>
            <a:r>
              <a:rPr lang="de-DE" dirty="0" smtClean="0"/>
              <a:t>und ändern Sie den Text</a:t>
            </a:r>
          </a:p>
          <a:p>
            <a:r>
              <a:rPr lang="de-DE" dirty="0" smtClean="0"/>
              <a:t>&gt; Klicken Sie </a:t>
            </a:r>
            <a:r>
              <a:rPr lang="de-DE" dirty="0" smtClean="0">
                <a:latin typeface="MetaNormal-Italic" panose="020B0502030000090004" pitchFamily="34" charset="0"/>
              </a:rPr>
              <a:t>Für alle übernehmen</a:t>
            </a:r>
            <a:endParaRPr lang="de-DE" dirty="0">
              <a:latin typeface="MetaNormal-Italic" panose="020B05020300000900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Hochschule Wismar | Fakultät für Ingenieurwissenschaften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Hinweis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66093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Breitbild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MetaBold-Roman</vt:lpstr>
      <vt:lpstr>MetaNormal-Italic</vt:lpstr>
      <vt:lpstr>MetaNormal-Roman</vt:lpstr>
      <vt:lpstr>Titel</vt:lpstr>
      <vt:lpstr>PowerPoint-Präsentation</vt:lpstr>
      <vt:lpstr>PowerPoint-Präsentation</vt:lpstr>
      <vt:lpstr>PowerPoint-Präsentation</vt:lpstr>
      <vt:lpstr>Fußzeile ändern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309</cp:revision>
  <dcterms:created xsi:type="dcterms:W3CDTF">2022-05-04T13:53:12Z</dcterms:created>
  <dcterms:modified xsi:type="dcterms:W3CDTF">2023-04-12T12:11:09Z</dcterms:modified>
</cp:coreProperties>
</file>