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7" r:id="rId1"/>
  </p:sldMasterIdLst>
  <p:notesMasterIdLst>
    <p:notesMasterId r:id="rId6"/>
  </p:notes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5A5A"/>
    <a:srgbClr val="087DB3"/>
    <a:srgbClr val="00B1DB"/>
    <a:srgbClr val="339933"/>
    <a:srgbClr val="FF5D02"/>
    <a:srgbClr val="0B5F9F"/>
    <a:srgbClr val="7FD8ED"/>
    <a:srgbClr val="8FCE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996" autoAdjust="0"/>
    <p:restoredTop sz="93140" autoAdjust="0"/>
  </p:normalViewPr>
  <p:slideViewPr>
    <p:cSldViewPr snapToGrid="0">
      <p:cViewPr varScale="1">
        <p:scale>
          <a:sx n="112" d="100"/>
          <a:sy n="112" d="100"/>
        </p:scale>
        <p:origin x="46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5EAD8-83A8-4C56-BACB-F92A383A4BA9}" type="datetimeFigureOut">
              <a:rPr lang="de-DE" smtClean="0"/>
              <a:t>12.04.2023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86A392-C700-4487-9087-D0A298F7E8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2636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70"/>
          <a:stretch/>
        </p:blipFill>
        <p:spPr>
          <a:xfrm>
            <a:off x="0" y="-25292"/>
            <a:ext cx="12192000" cy="6896099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8982" y="3525292"/>
            <a:ext cx="2121412" cy="278578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433064"/>
            <a:ext cx="8915400" cy="1325563"/>
          </a:xfrm>
          <a:prstGeom prst="rect">
            <a:avLst/>
          </a:prstGeom>
        </p:spPr>
        <p:txBody>
          <a:bodyPr lIns="0" rIns="0"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1"/>
          </p:nvPr>
        </p:nvSpPr>
        <p:spPr>
          <a:xfrm>
            <a:off x="838200" y="3867150"/>
            <a:ext cx="8915400" cy="2443163"/>
          </a:xfrm>
          <a:prstGeom prst="rect">
            <a:avLst/>
          </a:prstGeom>
        </p:spPr>
        <p:txBody>
          <a:bodyPr lIns="0"/>
          <a:lstStyle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</a:t>
            </a:r>
            <a:r>
              <a:rPr lang="de-DE" dirty="0" smtClean="0"/>
              <a:t>Ebene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607663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15"/>
          <a:stretch/>
        </p:blipFill>
        <p:spPr>
          <a:xfrm>
            <a:off x="0" y="-27710"/>
            <a:ext cx="12192000" cy="6885709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9022" y="4457700"/>
            <a:ext cx="1411371" cy="1853374"/>
          </a:xfrm>
          <a:prstGeom prst="rect">
            <a:avLst/>
          </a:prstGeom>
        </p:spPr>
      </p:pic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838200" y="1613914"/>
            <a:ext cx="8915400" cy="1325563"/>
          </a:xfrm>
          <a:prstGeom prst="rect">
            <a:avLst/>
          </a:prstGeom>
        </p:spPr>
        <p:txBody>
          <a:bodyPr lIns="0" rIns="0" anchor="b"/>
          <a:lstStyle>
            <a:lvl1pPr>
              <a:defRPr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10" name="Textplatzhalter 14"/>
          <p:cNvSpPr>
            <a:spLocks noGrp="1"/>
          </p:cNvSpPr>
          <p:nvPr>
            <p:ph type="body" sz="quarter" idx="11"/>
          </p:nvPr>
        </p:nvSpPr>
        <p:spPr>
          <a:xfrm>
            <a:off x="838200" y="3048000"/>
            <a:ext cx="8915400" cy="2443163"/>
          </a:xfrm>
          <a:prstGeom prst="rect">
            <a:avLst/>
          </a:prstGeom>
        </p:spPr>
        <p:txBody>
          <a:bodyPr lIns="0"/>
          <a:lstStyle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</a:t>
            </a:r>
            <a:r>
              <a:rPr lang="de-DE" dirty="0" smtClean="0"/>
              <a:t>Ebene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528066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838200" y="1613914"/>
            <a:ext cx="8915400" cy="1325563"/>
          </a:xfrm>
          <a:prstGeom prst="rect">
            <a:avLst/>
          </a:prstGeom>
        </p:spPr>
        <p:txBody>
          <a:bodyPr lIns="0" tIns="0" rIns="0" bIns="90000" anchor="b"/>
          <a:lstStyle>
            <a:lvl1pPr>
              <a:defRPr>
                <a:solidFill>
                  <a:srgbClr val="5A5A5A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10" name="Textplatzhalter 14"/>
          <p:cNvSpPr>
            <a:spLocks noGrp="1"/>
          </p:cNvSpPr>
          <p:nvPr>
            <p:ph type="body" sz="quarter" idx="11"/>
          </p:nvPr>
        </p:nvSpPr>
        <p:spPr>
          <a:xfrm>
            <a:off x="838200" y="3048000"/>
            <a:ext cx="8915400" cy="24431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A5A5A"/>
                </a:solidFill>
                <a:latin typeface="MetaNormal-Roman" panose="020B0502030101020104" pitchFamily="34" charset="0"/>
              </a:defRPr>
            </a:lvl1pPr>
            <a:lvl2pPr>
              <a:defRPr sz="2000">
                <a:solidFill>
                  <a:srgbClr val="5A5A5A"/>
                </a:solidFill>
                <a:latin typeface="MetaNormal-Roman" panose="020B0502030101020104" pitchFamily="34" charset="0"/>
              </a:defRPr>
            </a:lvl2pPr>
            <a:lvl3pPr>
              <a:defRPr sz="1800">
                <a:solidFill>
                  <a:srgbClr val="5A5A5A"/>
                </a:solidFill>
                <a:latin typeface="MetaNormal-Roman" panose="020B0502030101020104" pitchFamily="34" charset="0"/>
              </a:defRPr>
            </a:lvl3pPr>
            <a:lvl4pPr>
              <a:defRPr sz="1800">
                <a:solidFill>
                  <a:srgbClr val="5A5A5A"/>
                </a:solidFill>
                <a:latin typeface="MetaNormal-Roman" panose="020B0502030101020104" pitchFamily="34" charset="0"/>
              </a:defRPr>
            </a:lvl4pPr>
            <a:lvl5pPr>
              <a:defRPr sz="1800">
                <a:solidFill>
                  <a:srgbClr val="5A5A5A"/>
                </a:solidFill>
                <a:latin typeface="MetaNormal-Roman" panose="020B0502030101020104" pitchFamily="34" charset="0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7" name="Fußzeilenplatzhalter 8"/>
          <p:cNvSpPr>
            <a:spLocks noGrp="1"/>
          </p:cNvSpPr>
          <p:nvPr>
            <p:ph type="ftr" sz="quarter" idx="3"/>
          </p:nvPr>
        </p:nvSpPr>
        <p:spPr>
          <a:xfrm>
            <a:off x="1169895" y="6407121"/>
            <a:ext cx="449748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0B1DB"/>
                </a:solidFill>
                <a:latin typeface="MetaNormal-Roman" panose="020B0502030101020104" pitchFamily="34" charset="0"/>
              </a:defRPr>
            </a:lvl1pPr>
          </a:lstStyle>
          <a:p>
            <a:r>
              <a:rPr lang="de-DE" dirty="0" smtClean="0"/>
              <a:t>Hochschule Wismar | Fakultät für Ingenieurwissenschaften</a:t>
            </a:r>
            <a:endParaRPr lang="de-DE" dirty="0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2"/>
          </p:nvPr>
        </p:nvSpPr>
        <p:spPr>
          <a:xfrm>
            <a:off x="8610600" y="6407121"/>
            <a:ext cx="27432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rgbClr val="00B1DB"/>
                </a:solidFill>
                <a:latin typeface="MetaNormal-Roman" panose="020B0502030101020104" pitchFamily="34" charset="0"/>
              </a:defRPr>
            </a:lvl1pPr>
          </a:lstStyle>
          <a:p>
            <a:r>
              <a:rPr lang="de-DE" smtClean="0"/>
              <a:t>12.04.2023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838200" y="156386"/>
            <a:ext cx="8915400" cy="427038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Font typeface="Arial" panose="020B0604020202020204" pitchFamily="34" charset="0"/>
              <a:buNone/>
              <a:defRPr>
                <a:latin typeface="MetaBold-Roman" panose="020B08020300000200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194442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8"/>
          <p:cNvSpPr>
            <a:spLocks noGrp="1"/>
          </p:cNvSpPr>
          <p:nvPr>
            <p:ph type="ftr" sz="quarter" idx="3"/>
          </p:nvPr>
        </p:nvSpPr>
        <p:spPr>
          <a:xfrm>
            <a:off x="1169895" y="6407121"/>
            <a:ext cx="449748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0B1DB"/>
                </a:solidFill>
                <a:latin typeface="MetaNormal-Roman" panose="020B0502030101020104" pitchFamily="34" charset="0"/>
              </a:defRPr>
            </a:lvl1pPr>
          </a:lstStyle>
          <a:p>
            <a:r>
              <a:rPr lang="de-DE" dirty="0" smtClean="0"/>
              <a:t>Hochschule Wismar | Fakultät für Ingenieurwissenschaften</a:t>
            </a:r>
            <a:endParaRPr lang="de-DE" dirty="0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2"/>
          </p:nvPr>
        </p:nvSpPr>
        <p:spPr>
          <a:xfrm>
            <a:off x="8610600" y="6407121"/>
            <a:ext cx="27432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rgbClr val="00B1DB"/>
                </a:solidFill>
                <a:latin typeface="MetaNormal-Roman" panose="020B0502030101020104" pitchFamily="34" charset="0"/>
              </a:defRPr>
            </a:lvl1pPr>
          </a:lstStyle>
          <a:p>
            <a:r>
              <a:rPr lang="de-DE" smtClean="0"/>
              <a:t>12.04.2023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rgbClr val="5A5A5A"/>
                </a:solidFill>
              </a:defRPr>
            </a:lvl1pPr>
            <a:lvl2pPr>
              <a:defRPr sz="2000">
                <a:solidFill>
                  <a:srgbClr val="5A5A5A"/>
                </a:solidFill>
              </a:defRPr>
            </a:lvl2pPr>
            <a:lvl3pPr>
              <a:defRPr sz="1800">
                <a:solidFill>
                  <a:srgbClr val="5A5A5A"/>
                </a:solidFill>
              </a:defRPr>
            </a:lvl3pPr>
            <a:lvl4pPr>
              <a:defRPr>
                <a:solidFill>
                  <a:srgbClr val="5A5A5A"/>
                </a:solidFill>
              </a:defRPr>
            </a:lvl4pPr>
            <a:lvl5pPr>
              <a:defRPr>
                <a:solidFill>
                  <a:srgbClr val="5A5A5A"/>
                </a:solidFill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9" name="Inhaltsplatzhalter 3"/>
          <p:cNvSpPr>
            <a:spLocks noGrp="1"/>
          </p:cNvSpPr>
          <p:nvPr>
            <p:ph sz="half" idx="10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rgbClr val="5A5A5A"/>
                </a:solidFill>
              </a:defRPr>
            </a:lvl1pPr>
            <a:lvl2pPr>
              <a:defRPr sz="2000">
                <a:solidFill>
                  <a:srgbClr val="5A5A5A"/>
                </a:solidFill>
              </a:defRPr>
            </a:lvl2pPr>
            <a:lvl3pPr>
              <a:defRPr sz="1800">
                <a:solidFill>
                  <a:srgbClr val="5A5A5A"/>
                </a:solidFill>
              </a:defRPr>
            </a:lvl3pPr>
            <a:lvl4pPr>
              <a:defRPr>
                <a:solidFill>
                  <a:srgbClr val="5A5A5A"/>
                </a:solidFill>
              </a:defRPr>
            </a:lvl4pPr>
            <a:lvl5pPr>
              <a:defRPr>
                <a:solidFill>
                  <a:srgbClr val="5A5A5A"/>
                </a:solidFill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838200" y="900953"/>
            <a:ext cx="8915400" cy="830543"/>
          </a:xfrm>
          <a:prstGeom prst="rect">
            <a:avLst/>
          </a:prstGeom>
        </p:spPr>
        <p:txBody>
          <a:bodyPr lIns="0" tIns="0" rIns="0" bIns="90000" anchor="b"/>
          <a:lstStyle>
            <a:lvl1pPr>
              <a:defRPr>
                <a:solidFill>
                  <a:srgbClr val="5A5A5A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838200" y="156386"/>
            <a:ext cx="8915400" cy="427038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Font typeface="Arial" panose="020B0604020202020204" pitchFamily="34" charset="0"/>
              <a:buNone/>
              <a:defRPr>
                <a:latin typeface="MetaBold-Roman" panose="020B08020300000200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49444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und_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8"/>
          <p:cNvSpPr>
            <a:spLocks noGrp="1"/>
          </p:cNvSpPr>
          <p:nvPr>
            <p:ph type="ftr" sz="quarter" idx="3"/>
          </p:nvPr>
        </p:nvSpPr>
        <p:spPr>
          <a:xfrm>
            <a:off x="1169895" y="6407121"/>
            <a:ext cx="449748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0B1DB"/>
                </a:solidFill>
                <a:latin typeface="MetaNormal-Roman" panose="020B0502030101020104" pitchFamily="34" charset="0"/>
              </a:defRPr>
            </a:lvl1pPr>
          </a:lstStyle>
          <a:p>
            <a:r>
              <a:rPr lang="de-DE" dirty="0" smtClean="0"/>
              <a:t>Hochschule Wismar | Fakultät für Ingenieurwissenschaften</a:t>
            </a:r>
            <a:endParaRPr lang="de-DE" dirty="0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2"/>
          </p:nvPr>
        </p:nvSpPr>
        <p:spPr>
          <a:xfrm>
            <a:off x="8610600" y="6407121"/>
            <a:ext cx="27432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rgbClr val="00B1DB"/>
                </a:solidFill>
                <a:latin typeface="MetaNormal-Roman" panose="020B0502030101020104" pitchFamily="34" charset="0"/>
              </a:defRPr>
            </a:lvl1pPr>
          </a:lstStyle>
          <a:p>
            <a:r>
              <a:rPr lang="de-DE" smtClean="0"/>
              <a:t>12.04.2023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rgbClr val="5A5A5A"/>
                </a:solidFill>
              </a:defRPr>
            </a:lvl1pPr>
            <a:lvl2pPr>
              <a:defRPr sz="2000">
                <a:solidFill>
                  <a:srgbClr val="5A5A5A"/>
                </a:solidFill>
              </a:defRPr>
            </a:lvl2pPr>
            <a:lvl3pPr>
              <a:defRPr sz="1800">
                <a:solidFill>
                  <a:srgbClr val="5A5A5A"/>
                </a:solidFill>
              </a:defRPr>
            </a:lvl3pPr>
            <a:lvl4pPr>
              <a:defRPr>
                <a:solidFill>
                  <a:srgbClr val="5A5A5A"/>
                </a:solidFill>
              </a:defRPr>
            </a:lvl4pPr>
            <a:lvl5pPr>
              <a:defRPr>
                <a:solidFill>
                  <a:srgbClr val="5A5A5A"/>
                </a:solidFill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</a:t>
            </a:r>
            <a:r>
              <a:rPr lang="de-DE" dirty="0" smtClean="0"/>
              <a:t>Ebene</a:t>
            </a:r>
            <a:endParaRPr lang="de-DE" dirty="0" smtClean="0"/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838200" y="900953"/>
            <a:ext cx="8915400" cy="830543"/>
          </a:xfrm>
          <a:prstGeom prst="rect">
            <a:avLst/>
          </a:prstGeom>
        </p:spPr>
        <p:txBody>
          <a:bodyPr lIns="0" tIns="0" rIns="0" bIns="90000" anchor="b"/>
          <a:lstStyle>
            <a:lvl1pPr>
              <a:defRPr>
                <a:solidFill>
                  <a:srgbClr val="5A5A5A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10" name="Bildplatzhalter 2"/>
          <p:cNvSpPr>
            <a:spLocks noGrp="1"/>
          </p:cNvSpPr>
          <p:nvPr>
            <p:ph type="pic" idx="10"/>
          </p:nvPr>
        </p:nvSpPr>
        <p:spPr>
          <a:xfrm>
            <a:off x="6145307" y="1825626"/>
            <a:ext cx="5208494" cy="34734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5A5A5A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6145307" y="5393210"/>
            <a:ext cx="5208493" cy="783752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1800">
                <a:solidFill>
                  <a:srgbClr val="5A5A5A"/>
                </a:solidFill>
              </a:defRPr>
            </a:lvl1pPr>
            <a:lvl2pPr marL="457200" indent="0">
              <a:buNone/>
              <a:defRPr sz="1800">
                <a:solidFill>
                  <a:srgbClr val="5A5A5A"/>
                </a:solidFill>
              </a:defRPr>
            </a:lvl2pPr>
            <a:lvl3pPr marL="914400" indent="0">
              <a:buNone/>
              <a:defRPr sz="1800">
                <a:solidFill>
                  <a:srgbClr val="5A5A5A"/>
                </a:solidFill>
              </a:defRPr>
            </a:lvl3pPr>
            <a:lvl4pPr marL="1371600" indent="0">
              <a:buNone/>
              <a:defRPr sz="1800">
                <a:solidFill>
                  <a:srgbClr val="5A5A5A"/>
                </a:solidFill>
              </a:defRPr>
            </a:lvl4pPr>
            <a:lvl5pPr marL="1828800" indent="0">
              <a:buNone/>
              <a:defRPr sz="1800">
                <a:solidFill>
                  <a:srgbClr val="5A5A5A"/>
                </a:solidFill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838200" y="156386"/>
            <a:ext cx="8915400" cy="427038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Font typeface="Arial" panose="020B0604020202020204" pitchFamily="34" charset="0"/>
              <a:buNone/>
              <a:defRPr>
                <a:latin typeface="MetaBold-Roman" panose="020B08020300000200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500628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ohne_Fußze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838200" y="156386"/>
            <a:ext cx="8915400" cy="427038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Font typeface="Arial" panose="020B0604020202020204" pitchFamily="34" charset="0"/>
              <a:buNone/>
              <a:defRPr>
                <a:latin typeface="MetaBold-Roman" panose="020B08020300000200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200485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ohne_Logo_und_Fußze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171450" y="6076950"/>
            <a:ext cx="1257300" cy="781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838200" y="156386"/>
            <a:ext cx="8915400" cy="427038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Font typeface="Arial" panose="020B0604020202020204" pitchFamily="34" charset="0"/>
              <a:buNone/>
              <a:defRPr>
                <a:latin typeface="MetaBold-Roman" panose="020B08020300000200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562874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171450" y="6076950"/>
            <a:ext cx="1257300" cy="781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itelplatzhalter 1"/>
          <p:cNvSpPr txBox="1">
            <a:spLocks/>
          </p:cNvSpPr>
          <p:nvPr userDrawn="1"/>
        </p:nvSpPr>
        <p:spPr>
          <a:xfrm>
            <a:off x="838199" y="104775"/>
            <a:ext cx="8153400" cy="473899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MetaBold-Roman" panose="020B0802030000020004" pitchFamily="34" charset="0"/>
                <a:ea typeface="+mj-ea"/>
                <a:cs typeface="+mj-cs"/>
              </a:defRPr>
            </a:lvl1pPr>
          </a:lstStyle>
          <a:p>
            <a:r>
              <a:rPr lang="de-DE" sz="2400" dirty="0" smtClean="0">
                <a:solidFill>
                  <a:schemeClr val="bg1"/>
                </a:solidFill>
              </a:rPr>
              <a:t>Titelmasterformat durch Klicken bearbeiten</a:t>
            </a:r>
          </a:p>
        </p:txBody>
      </p:sp>
      <p:sp>
        <p:nvSpPr>
          <p:cNvPr id="4" name="Rechteck 3"/>
          <p:cNvSpPr/>
          <p:nvPr userDrawn="1"/>
        </p:nvSpPr>
        <p:spPr>
          <a:xfrm>
            <a:off x="0" y="-48801"/>
            <a:ext cx="12192000" cy="781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0757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 userDrawn="1"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62" b="85911"/>
          <a:stretch/>
        </p:blipFill>
        <p:spPr>
          <a:xfrm>
            <a:off x="0" y="-24384"/>
            <a:ext cx="12192000" cy="719328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89" y="6176962"/>
            <a:ext cx="903733" cy="70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203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4" r:id="rId2"/>
    <p:sldLayoutId id="2147483686" r:id="rId3"/>
    <p:sldLayoutId id="2147483668" r:id="rId4"/>
    <p:sldLayoutId id="2147483699" r:id="rId5"/>
    <p:sldLayoutId id="2147483681" r:id="rId6"/>
    <p:sldLayoutId id="2147483682" r:id="rId7"/>
    <p:sldLayoutId id="2147483685" r:id="rId8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MetaBold-Roman" panose="020B08020300000200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etaNormal-Roman" panose="020B05020301010201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etaNormal-Roman" panose="020B05020301010201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etaNormal-Roman" panose="020B05020301010201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etaNormal-Roman" panose="020B05020301010201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etaNormal-Roman" panose="020B05020301010201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3333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71354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/>
              <a:t>Hochschule Wismar | Fakultät für Ingenieurwissenschaften</a:t>
            </a:r>
            <a:endParaRPr lang="de-DE" dirty="0"/>
          </a:p>
        </p:txBody>
      </p:sp>
      <p:sp>
        <p:nvSpPr>
          <p:cNvPr id="11" name="Datumsplatzhalter 10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smtClean="0"/>
              <a:t>12.04.2023</a:t>
            </a:r>
            <a:endParaRPr lang="de-DE" dirty="0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2789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Fußzeile ändern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 smtClean="0"/>
              <a:t>Klicken Sie auf </a:t>
            </a:r>
            <a:r>
              <a:rPr lang="de-DE" dirty="0" smtClean="0">
                <a:latin typeface="MetaNormal-Italic" panose="020B0502030000090004" pitchFamily="34" charset="0"/>
              </a:rPr>
              <a:t>Ansicht </a:t>
            </a:r>
          </a:p>
          <a:p>
            <a:r>
              <a:rPr lang="de-DE" dirty="0" smtClean="0"/>
              <a:t>&gt; Wählen Sie </a:t>
            </a:r>
            <a:r>
              <a:rPr lang="de-DE" dirty="0" smtClean="0">
                <a:latin typeface="MetaNormal-Italic" panose="020B0502030000090004" pitchFamily="34" charset="0"/>
              </a:rPr>
              <a:t>Folienmaster</a:t>
            </a:r>
          </a:p>
          <a:p>
            <a:r>
              <a:rPr lang="de-DE" dirty="0" smtClean="0"/>
              <a:t>&gt; Wählen Sie </a:t>
            </a:r>
            <a:r>
              <a:rPr lang="de-DE" dirty="0" smtClean="0">
                <a:latin typeface="MetaNormal-Italic" panose="020B0502030000090004" pitchFamily="34" charset="0"/>
              </a:rPr>
              <a:t>Einfügen</a:t>
            </a:r>
          </a:p>
          <a:p>
            <a:r>
              <a:rPr lang="de-DE" dirty="0" smtClean="0"/>
              <a:t>&gt; Wählen Sie </a:t>
            </a:r>
            <a:r>
              <a:rPr lang="de-DE" dirty="0" smtClean="0">
                <a:latin typeface="MetaNormal-Italic" panose="020B0502030000090004" pitchFamily="34" charset="0"/>
              </a:rPr>
              <a:t>Kopf- und Fußzeile </a:t>
            </a:r>
            <a:r>
              <a:rPr lang="de-DE" dirty="0" smtClean="0"/>
              <a:t>und ändern Sie den Text</a:t>
            </a:r>
          </a:p>
          <a:p>
            <a:r>
              <a:rPr lang="de-DE" dirty="0" smtClean="0"/>
              <a:t>&gt; Klicken Sie </a:t>
            </a:r>
            <a:r>
              <a:rPr lang="de-DE" dirty="0" smtClean="0">
                <a:latin typeface="MetaNormal-Italic" panose="020B0502030000090004" pitchFamily="34" charset="0"/>
              </a:rPr>
              <a:t>Für alle übernehmen</a:t>
            </a:r>
            <a:endParaRPr lang="de-DE" dirty="0">
              <a:latin typeface="MetaNormal-Italic" panose="020B0502030000090004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/>
              <a:t>Hochschule Wismar | Fakultät für Ingenieurwissenschaften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smtClean="0"/>
              <a:t>12.04.2023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 smtClean="0"/>
              <a:t>Hinweis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84660930"/>
      </p:ext>
    </p:extLst>
  </p:cSld>
  <p:clrMapOvr>
    <a:masterClrMapping/>
  </p:clrMapOvr>
</p:sld>
</file>

<file path=ppt/theme/theme1.xml><?xml version="1.0" encoding="utf-8"?>
<a:theme xmlns:a="http://schemas.openxmlformats.org/drawingml/2006/main" name="Tite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46</Words>
  <Application>Microsoft Office PowerPoint</Application>
  <PresentationFormat>Breitbild</PresentationFormat>
  <Paragraphs>11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Arial</vt:lpstr>
      <vt:lpstr>Calibri</vt:lpstr>
      <vt:lpstr>MetaBold-Roman</vt:lpstr>
      <vt:lpstr>MetaNormal-Italic</vt:lpstr>
      <vt:lpstr>MetaNormal-Roman</vt:lpstr>
      <vt:lpstr>Titel</vt:lpstr>
      <vt:lpstr>PowerPoint-Präsentation</vt:lpstr>
      <vt:lpstr>PowerPoint-Präsentation</vt:lpstr>
      <vt:lpstr>PowerPoint-Präsentation</vt:lpstr>
      <vt:lpstr>Fußzeile ändern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Ausstattung der Hochschulen für den Auf- und Ausbau des Forschungsbereiches Künstliche Intelligenz</dc:title>
  <dc:creator>Ingo Müller</dc:creator>
  <cp:lastModifiedBy>Claudia Rudat</cp:lastModifiedBy>
  <cp:revision>305</cp:revision>
  <dcterms:created xsi:type="dcterms:W3CDTF">2022-05-04T13:53:12Z</dcterms:created>
  <dcterms:modified xsi:type="dcterms:W3CDTF">2023-04-12T12:12:03Z</dcterms:modified>
</cp:coreProperties>
</file>