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838"/>
    <a:srgbClr val="5A5A5A"/>
    <a:srgbClr val="087DB3"/>
    <a:srgbClr val="00B1DB"/>
    <a:srgbClr val="339933"/>
    <a:srgbClr val="FF5D02"/>
    <a:srgbClr val="0B5F9F"/>
    <a:srgbClr val="7FD8ED"/>
    <a:srgbClr val="8FCE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3140" autoAdjust="0"/>
  </p:normalViewPr>
  <p:slideViewPr>
    <p:cSldViewPr snapToGrid="0">
      <p:cViewPr varScale="1">
        <p:scale>
          <a:sx n="104" d="100"/>
          <a:sy n="104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5EAD8-83A8-4C56-BACB-F92A383A4BA9}" type="datetimeFigureOut">
              <a:rPr lang="de-DE" smtClean="0"/>
              <a:t>06.09.2023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6A392-C700-4487-9087-D0A298F7E8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2636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70"/>
          <a:stretch/>
        </p:blipFill>
        <p:spPr>
          <a:xfrm>
            <a:off x="0" y="-25292"/>
            <a:ext cx="12192000" cy="689609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982" y="3525292"/>
            <a:ext cx="2121412" cy="278578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2433064"/>
            <a:ext cx="8915400" cy="1325563"/>
          </a:xfrm>
          <a:prstGeom prst="rect">
            <a:avLst/>
          </a:prstGeom>
        </p:spPr>
        <p:txBody>
          <a:bodyPr lIns="0" rIns="0"/>
          <a:lstStyle>
            <a:lvl1pPr>
              <a:defRPr b="1">
                <a:latin typeface="+mn-lt"/>
              </a:defRPr>
            </a:lvl1pPr>
          </a:lstStyle>
          <a:p>
            <a:r>
              <a:rPr lang="de-DE" dirty="0" smtClean="0"/>
              <a:t>Edit title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3867150"/>
            <a:ext cx="8915400" cy="2443163"/>
          </a:xfrm>
          <a:prstGeom prst="rect">
            <a:avLst/>
          </a:prstGeom>
        </p:spPr>
        <p:txBody>
          <a:bodyPr lIns="0"/>
          <a:lstStyle>
            <a:lvl1pPr marL="342900" indent="-342900">
              <a:buFont typeface="Arial" panose="020B0604020202020204" pitchFamily="34" charset="0"/>
              <a:buChar char="•"/>
              <a:defRPr>
                <a:latin typeface="+mn-lt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1200150" indent="-285750">
              <a:buFont typeface="Arial" panose="020B0604020202020204" pitchFamily="34" charset="0"/>
              <a:buChar char="•"/>
              <a:defRPr sz="1800">
                <a:latin typeface="+mn-lt"/>
              </a:defRPr>
            </a:lvl3pPr>
          </a:lstStyle>
          <a:p>
            <a:pPr lvl="0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1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second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2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third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955776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15"/>
          <a:stretch/>
        </p:blipFill>
        <p:spPr>
          <a:xfrm>
            <a:off x="0" y="-27710"/>
            <a:ext cx="12192000" cy="688570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022" y="4457700"/>
            <a:ext cx="1411371" cy="1853374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1613914"/>
            <a:ext cx="8915400" cy="1325563"/>
          </a:xfrm>
          <a:prstGeom prst="rect">
            <a:avLst/>
          </a:prstGeom>
        </p:spPr>
        <p:txBody>
          <a:bodyPr lIns="0" rIns="0" anchor="b"/>
          <a:lstStyle>
            <a:lvl1pPr>
              <a:defRPr b="1">
                <a:latin typeface="+mn-lt"/>
              </a:defRPr>
            </a:lvl1pPr>
          </a:lstStyle>
          <a:p>
            <a:r>
              <a:rPr lang="de-DE" dirty="0" smtClean="0"/>
              <a:t>Edit title</a:t>
            </a:r>
            <a:endParaRPr lang="de-DE" dirty="0"/>
          </a:p>
        </p:txBody>
      </p:sp>
      <p:sp>
        <p:nvSpPr>
          <p:cNvPr id="10" name="Textplatzhalt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3048000"/>
            <a:ext cx="8915400" cy="2443163"/>
          </a:xfrm>
          <a:prstGeom prst="rect">
            <a:avLst/>
          </a:prstGeom>
        </p:spPr>
        <p:txBody>
          <a:bodyPr lIns="0"/>
          <a:lstStyle>
            <a:lvl1pPr marL="342900" indent="-342900">
              <a:buFont typeface="Arial" panose="020B0604020202020204" pitchFamily="34" charset="0"/>
              <a:buChar char="•"/>
              <a:defRPr>
                <a:latin typeface="+mn-lt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1200150" indent="-285750">
              <a:buFont typeface="Arial" panose="020B0604020202020204" pitchFamily="34" charset="0"/>
              <a:buChar char="•"/>
              <a:defRPr sz="1800">
                <a:latin typeface="+mn-lt"/>
              </a:defRPr>
            </a:lvl3pPr>
          </a:lstStyle>
          <a:p>
            <a:pPr lvl="0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1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second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2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third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68052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1613914"/>
            <a:ext cx="8915400" cy="1325563"/>
          </a:xfrm>
          <a:prstGeom prst="rect">
            <a:avLst/>
          </a:prstGeom>
        </p:spPr>
        <p:txBody>
          <a:bodyPr lIns="0" tIns="0" rIns="0" bIns="90000" anchor="b"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 dirty="0" smtClean="0"/>
              <a:t>Edit title</a:t>
            </a:r>
            <a:endParaRPr lang="de-DE" dirty="0"/>
          </a:p>
        </p:txBody>
      </p:sp>
      <p:sp>
        <p:nvSpPr>
          <p:cNvPr id="10" name="Textplatzhalt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3048000"/>
            <a:ext cx="8915400" cy="2443163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Font typeface="Arial" panose="020B0604020202020204" pitchFamily="34" charset="0"/>
              <a:buChar char="•"/>
              <a:defRPr sz="2400" baseline="0">
                <a:solidFill>
                  <a:schemeClr val="bg1"/>
                </a:solidFill>
                <a:latin typeface="+mn-lt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 baseline="0">
                <a:solidFill>
                  <a:schemeClr val="bg1"/>
                </a:solidFill>
                <a:latin typeface="+mn-lt"/>
              </a:defRPr>
            </a:lvl2pPr>
            <a:lvl3pPr marL="12001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+mn-lt"/>
              </a:defRPr>
            </a:lvl3pPr>
            <a:lvl4pPr>
              <a:defRPr sz="1800">
                <a:solidFill>
                  <a:srgbClr val="5A5A5A"/>
                </a:solidFill>
                <a:latin typeface="MetaNormal-Roman" panose="020B0502030101020104" pitchFamily="34" charset="0"/>
              </a:defRPr>
            </a:lvl4pPr>
            <a:lvl5pPr>
              <a:defRPr sz="1800">
                <a:solidFill>
                  <a:srgbClr val="5A5A5A"/>
                </a:solidFill>
                <a:latin typeface="MetaNormal-Roman" panose="020B0502030101020104" pitchFamily="34" charset="0"/>
              </a:defRPr>
            </a:lvl5pPr>
          </a:lstStyle>
          <a:p>
            <a:pPr lvl="0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1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second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2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third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</p:txBody>
      </p:sp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169895" y="6407121"/>
            <a:ext cx="449748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0B1DB"/>
                </a:solidFill>
                <a:latin typeface="+mn-lt"/>
              </a:defRPr>
            </a:lvl1pPr>
          </a:lstStyle>
          <a:p>
            <a:r>
              <a:rPr lang="de-DE" dirty="0" smtClean="0"/>
              <a:t>Wismar University of Applied </a:t>
            </a:r>
            <a:r>
              <a:rPr lang="de-DE" dirty="0" err="1" smtClean="0"/>
              <a:t>Sciences</a:t>
            </a:r>
            <a:r>
              <a:rPr lang="de-DE" dirty="0" smtClean="0"/>
              <a:t> | </a:t>
            </a:r>
            <a:r>
              <a:rPr lang="de-DE" dirty="0" err="1" smtClean="0"/>
              <a:t>Faculty</a:t>
            </a:r>
            <a:r>
              <a:rPr lang="de-DE" dirty="0" smtClean="0"/>
              <a:t> of Engineering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8610600" y="6407121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rgbClr val="00B1DB"/>
                </a:solidFill>
                <a:latin typeface="+mn-lt"/>
              </a:defRPr>
            </a:lvl1pPr>
          </a:lstStyle>
          <a:p>
            <a:r>
              <a:rPr lang="de-DE" dirty="0" smtClean="0"/>
              <a:t>12.04.2023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b="1" baseline="0"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noProof="0" dirty="0" smtClean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4005415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169895" y="6407121"/>
            <a:ext cx="449748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0B1DB"/>
                </a:solidFill>
                <a:latin typeface="+mn-lt"/>
              </a:defRPr>
            </a:lvl1pPr>
          </a:lstStyle>
          <a:p>
            <a:r>
              <a:rPr lang="en-US" dirty="0" smtClean="0"/>
              <a:t>Wismar University of Applied Sciences | Faculty of Engineering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8610600" y="6407121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rgbClr val="00B1DB"/>
                </a:solidFill>
                <a:latin typeface="+mn-lt"/>
              </a:defRPr>
            </a:lvl1pPr>
          </a:lstStyle>
          <a:p>
            <a:r>
              <a:rPr lang="de-DE" dirty="0" smtClean="0"/>
              <a:t>12.04.2023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lIns="0"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+mn-lt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12001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+mn-lt"/>
              </a:defRPr>
            </a:lvl3pPr>
            <a:lvl4pPr>
              <a:defRPr>
                <a:solidFill>
                  <a:srgbClr val="5A5A5A"/>
                </a:solidFill>
              </a:defRPr>
            </a:lvl4pPr>
            <a:lvl5pPr>
              <a:defRPr>
                <a:solidFill>
                  <a:srgbClr val="5A5A5A"/>
                </a:solidFill>
              </a:defRPr>
            </a:lvl5pPr>
          </a:lstStyle>
          <a:p>
            <a:pPr lvl="0"/>
            <a:r>
              <a:rPr lang="en-US" dirty="0" smtClean="0"/>
              <a:t>Edit text – first level</a:t>
            </a:r>
          </a:p>
          <a:p>
            <a:pPr lvl="1"/>
            <a:r>
              <a:rPr lang="en-US" dirty="0" smtClean="0"/>
              <a:t>Edit text – second level</a:t>
            </a:r>
          </a:p>
          <a:p>
            <a:pPr lvl="2"/>
            <a:r>
              <a:rPr lang="en-US" dirty="0" smtClean="0"/>
              <a:t>Edit text – third level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10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lIns="0"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+mn-lt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12001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+mn-lt"/>
              </a:defRPr>
            </a:lvl3pPr>
            <a:lvl4pPr>
              <a:defRPr>
                <a:solidFill>
                  <a:srgbClr val="5A5A5A"/>
                </a:solidFill>
              </a:defRPr>
            </a:lvl4pPr>
            <a:lvl5pPr>
              <a:defRPr>
                <a:solidFill>
                  <a:srgbClr val="5A5A5A"/>
                </a:solidFill>
              </a:defRPr>
            </a:lvl5pPr>
          </a:lstStyle>
          <a:p>
            <a:pPr lvl="0"/>
            <a:r>
              <a:rPr lang="en-US" dirty="0" smtClean="0"/>
              <a:t>Edit text – first level</a:t>
            </a:r>
          </a:p>
          <a:p>
            <a:pPr lvl="1"/>
            <a:r>
              <a:rPr lang="en-US" dirty="0" smtClean="0"/>
              <a:t>Edit text – second level</a:t>
            </a:r>
          </a:p>
          <a:p>
            <a:pPr lvl="2"/>
            <a:r>
              <a:rPr lang="en-US" dirty="0" smtClean="0"/>
              <a:t>Edit text – third level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900953"/>
            <a:ext cx="8915400" cy="830543"/>
          </a:xfrm>
          <a:prstGeom prst="rect">
            <a:avLst/>
          </a:prstGeom>
        </p:spPr>
        <p:txBody>
          <a:bodyPr lIns="0" tIns="0" rIns="0" bIns="90000" anchor="b"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 dirty="0" smtClean="0"/>
              <a:t>Edit title</a:t>
            </a:r>
            <a:endParaRPr lang="de-DE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b="1"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3943333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169895" y="6407121"/>
            <a:ext cx="449748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0B1DB"/>
                </a:solidFill>
                <a:latin typeface="+mn-lt"/>
              </a:defRPr>
            </a:lvl1pPr>
          </a:lstStyle>
          <a:p>
            <a:r>
              <a:rPr lang="en-US" dirty="0" smtClean="0"/>
              <a:t>Wismar University of Applied Sciences | Faculty of Engineering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8610600" y="6407121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rgbClr val="00B1DB"/>
                </a:solidFill>
                <a:latin typeface="+mn-lt"/>
              </a:defRPr>
            </a:lvl1pPr>
          </a:lstStyle>
          <a:p>
            <a:r>
              <a:rPr lang="de-DE" dirty="0" smtClean="0"/>
              <a:t>12.04.2023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lIns="0"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+mn-lt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12001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+mn-lt"/>
              </a:defRPr>
            </a:lvl3pPr>
            <a:lvl4pPr>
              <a:defRPr>
                <a:solidFill>
                  <a:srgbClr val="5A5A5A"/>
                </a:solidFill>
              </a:defRPr>
            </a:lvl4pPr>
            <a:lvl5pPr>
              <a:defRPr>
                <a:solidFill>
                  <a:srgbClr val="5A5A5A"/>
                </a:solidFill>
              </a:defRPr>
            </a:lvl5pPr>
          </a:lstStyle>
          <a:p>
            <a:pPr lvl="0"/>
            <a:r>
              <a:rPr lang="en-US" dirty="0" smtClean="0"/>
              <a:t>Edit text – first level</a:t>
            </a:r>
          </a:p>
          <a:p>
            <a:pPr lvl="1"/>
            <a:r>
              <a:rPr lang="en-US" dirty="0" smtClean="0"/>
              <a:t>Edit text – second level</a:t>
            </a:r>
          </a:p>
          <a:p>
            <a:pPr lvl="2"/>
            <a:r>
              <a:rPr lang="en-US" dirty="0" smtClean="0"/>
              <a:t>Edit text – third level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900953"/>
            <a:ext cx="8915400" cy="830543"/>
          </a:xfrm>
          <a:prstGeom prst="rect">
            <a:avLst/>
          </a:prstGeom>
        </p:spPr>
        <p:txBody>
          <a:bodyPr lIns="0" tIns="0" rIns="0" bIns="90000" anchor="b"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 dirty="0" smtClean="0"/>
              <a:t>Edit title</a:t>
            </a:r>
            <a:endParaRPr lang="de-DE" dirty="0"/>
          </a:p>
        </p:txBody>
      </p:sp>
      <p:sp>
        <p:nvSpPr>
          <p:cNvPr id="10" name="Bildplatzhalter 2"/>
          <p:cNvSpPr>
            <a:spLocks noGrp="1"/>
          </p:cNvSpPr>
          <p:nvPr>
            <p:ph type="pic" idx="10" hasCustomPrompt="1"/>
          </p:nvPr>
        </p:nvSpPr>
        <p:spPr>
          <a:xfrm>
            <a:off x="6145307" y="1825626"/>
            <a:ext cx="5208494" cy="34734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 smtClean="0"/>
              <a:t>Picture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6145307" y="5393210"/>
            <a:ext cx="5208493" cy="783752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rgbClr val="5A5A5A"/>
                </a:solidFill>
              </a:defRPr>
            </a:lvl2pPr>
            <a:lvl3pPr marL="914400" indent="0">
              <a:buNone/>
              <a:defRPr sz="1800">
                <a:solidFill>
                  <a:srgbClr val="5A5A5A"/>
                </a:solidFill>
              </a:defRPr>
            </a:lvl3pPr>
            <a:lvl4pPr marL="1371600" indent="0">
              <a:buNone/>
              <a:defRPr sz="1800">
                <a:solidFill>
                  <a:srgbClr val="5A5A5A"/>
                </a:solidFill>
              </a:defRPr>
            </a:lvl4pPr>
            <a:lvl5pPr marL="1828800" indent="0">
              <a:buNone/>
              <a:defRPr sz="1800">
                <a:solidFill>
                  <a:srgbClr val="5A5A5A"/>
                </a:solidFill>
              </a:defRPr>
            </a:lvl5pPr>
          </a:lstStyle>
          <a:p>
            <a:pPr lvl="0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endParaRPr lang="de-DE" dirty="0" smtClean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b="1" baseline="0"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361880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b="1"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220048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footer/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171450" y="6076950"/>
            <a:ext cx="1257300" cy="781050"/>
          </a:xfrm>
          <a:prstGeom prst="rect">
            <a:avLst/>
          </a:prstGeom>
          <a:solidFill>
            <a:srgbClr val="3B3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b="1"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562874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171450" y="6076950"/>
            <a:ext cx="1257300" cy="781050"/>
          </a:xfrm>
          <a:prstGeom prst="rect">
            <a:avLst/>
          </a:prstGeom>
          <a:solidFill>
            <a:srgbClr val="3B3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itelplatzhalter 1"/>
          <p:cNvSpPr txBox="1">
            <a:spLocks/>
          </p:cNvSpPr>
          <p:nvPr userDrawn="1"/>
        </p:nvSpPr>
        <p:spPr>
          <a:xfrm>
            <a:off x="838199" y="104775"/>
            <a:ext cx="8153400" cy="47389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MetaBold-Roman" panose="020B0802030000020004" pitchFamily="34" charset="0"/>
                <a:ea typeface="+mj-ea"/>
                <a:cs typeface="+mj-cs"/>
              </a:defRPr>
            </a:lvl1pPr>
          </a:lstStyle>
          <a:p>
            <a:r>
              <a:rPr lang="de-DE" sz="2400" dirty="0" smtClean="0">
                <a:solidFill>
                  <a:schemeClr val="bg1"/>
                </a:solidFill>
              </a:rPr>
              <a:t>Titelmasterformat durch Klicken bearbeiten</a:t>
            </a:r>
          </a:p>
        </p:txBody>
      </p:sp>
      <p:sp>
        <p:nvSpPr>
          <p:cNvPr id="4" name="Rechteck 3"/>
          <p:cNvSpPr/>
          <p:nvPr userDrawn="1"/>
        </p:nvSpPr>
        <p:spPr>
          <a:xfrm>
            <a:off x="0" y="-48801"/>
            <a:ext cx="12192000" cy="781050"/>
          </a:xfrm>
          <a:prstGeom prst="rect">
            <a:avLst/>
          </a:prstGeom>
          <a:solidFill>
            <a:srgbClr val="3B3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075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2" b="85911"/>
          <a:stretch/>
        </p:blipFill>
        <p:spPr>
          <a:xfrm>
            <a:off x="0" y="-24384"/>
            <a:ext cx="12192000" cy="719328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89" y="6176962"/>
            <a:ext cx="903733" cy="708705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2" b="85911"/>
          <a:stretch/>
        </p:blipFill>
        <p:spPr>
          <a:xfrm>
            <a:off x="0" y="-24384"/>
            <a:ext cx="12192000" cy="719328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89" y="6176962"/>
            <a:ext cx="903733" cy="70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68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1" r:id="rId2"/>
    <p:sldLayoutId id="2147483710" r:id="rId3"/>
    <p:sldLayoutId id="2147483712" r:id="rId4"/>
    <p:sldLayoutId id="2147483713" r:id="rId5"/>
    <p:sldLayoutId id="2147483681" r:id="rId6"/>
    <p:sldLayoutId id="2147483682" r:id="rId7"/>
    <p:sldLayoutId id="2147483685" r:id="rId8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MetaBold-Roman" panose="020B08020300000200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333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Wismar University of Applied Sciences | Faculty of Engineering</a:t>
            </a:r>
            <a:endParaRPr lang="de-DE" dirty="0"/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12.04.2023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2789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1354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7544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Wismar University of Applied Sciences | Faculty of Engineering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12.04.2023</a:t>
            </a:r>
            <a:endParaRPr lang="de-DE" dirty="0"/>
          </a:p>
        </p:txBody>
      </p:sp>
      <p:sp>
        <p:nvSpPr>
          <p:cNvPr id="15" name="Inhaltsplatzhalter 1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4" name="Titel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6" name="Bildplatzhalter 15"/>
          <p:cNvSpPr>
            <a:spLocks noGrp="1"/>
          </p:cNvSpPr>
          <p:nvPr>
            <p:ph type="pic" idx="10"/>
          </p:nvPr>
        </p:nvSpPr>
        <p:spPr/>
      </p:sp>
      <p:sp>
        <p:nvSpPr>
          <p:cNvPr id="17" name="Textplatzhalter 1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5970949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sign1" id="{5397C94D-9ACC-4864-8EE7-37415784C785}" vid="{9C858999-BD2C-418E-84D9-311EFC3FF9F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Design1</Template>
  <TotalTime>0</TotalTime>
  <Words>20</Words>
  <Application>Microsoft Office PowerPoint</Application>
  <PresentationFormat>Breitbild</PresentationFormat>
  <Paragraphs>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MetaBold-Roman</vt:lpstr>
      <vt:lpstr>MetaNormal-Roman</vt:lpstr>
      <vt:lpstr>Design1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Ausstattung der Hochschulen für den Auf- und Ausbau des Forschungsbereiches Künstliche Intelligenz</dc:title>
  <dc:creator>Ingo Müller</dc:creator>
  <cp:lastModifiedBy>Claudia Rudat</cp:lastModifiedBy>
  <cp:revision>322</cp:revision>
  <dcterms:created xsi:type="dcterms:W3CDTF">2022-05-04T13:53:12Z</dcterms:created>
  <dcterms:modified xsi:type="dcterms:W3CDTF">2023-09-06T11:33:40Z</dcterms:modified>
</cp:coreProperties>
</file>