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140" autoAdjust="0"/>
  </p:normalViewPr>
  <p:slideViewPr>
    <p:cSldViewPr snapToGrid="0">
      <p:cViewPr varScale="1">
        <p:scale>
          <a:sx n="104" d="100"/>
          <a:sy n="104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06.09.2023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 b="1"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557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 b="1"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805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Wismar University of Applied </a:t>
            </a:r>
            <a:r>
              <a:rPr lang="de-DE" dirty="0" err="1" smtClean="0"/>
              <a:t>Sciences</a:t>
            </a:r>
            <a:r>
              <a:rPr lang="de-DE" dirty="0" smtClean="0"/>
              <a:t> | </a:t>
            </a:r>
            <a:r>
              <a:rPr lang="de-DE" dirty="0" err="1" smtClean="0"/>
              <a:t>Faculty</a:t>
            </a:r>
            <a:r>
              <a:rPr lang="de-DE" dirty="0" smtClean="0"/>
              <a:t>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400541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9433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n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 hasCustomPrompt="1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Picture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6188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/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1" r:id="rId2"/>
    <p:sldLayoutId id="2147483710" r:id="rId3"/>
    <p:sldLayoutId id="2147483712" r:id="rId4"/>
    <p:sldLayoutId id="2147483713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4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idx="10"/>
          </p:nvPr>
        </p:nvSpPr>
        <p:spPr/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97094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5397C94D-9ACC-4864-8EE7-37415784C785}" vid="{9C858999-BD2C-418E-84D9-311EFC3FF9F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20</Words>
  <Application>Microsoft Office PowerPoint</Application>
  <PresentationFormat>Breitbild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MetaBold-Roman</vt:lpstr>
      <vt:lpstr>MetaNormal-Roman</vt:lpstr>
      <vt:lpstr>Design1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322</cp:revision>
  <dcterms:created xsi:type="dcterms:W3CDTF">2022-05-04T13:53:12Z</dcterms:created>
  <dcterms:modified xsi:type="dcterms:W3CDTF">2023-09-06T11:33:40Z</dcterms:modified>
</cp:coreProperties>
</file>