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0" r:id="rId1"/>
  </p:sldMasterIdLst>
  <p:notesMasterIdLst>
    <p:notesMasterId r:id="rId7"/>
  </p:notesMasterIdLst>
  <p:sldIdLst>
    <p:sldId id="257" r:id="rId2"/>
    <p:sldId id="261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3B3838"/>
    <a:srgbClr val="087DB3"/>
    <a:srgbClr val="00B1DB"/>
    <a:srgbClr val="339933"/>
    <a:srgbClr val="FF5D02"/>
    <a:srgbClr val="0B5F9F"/>
    <a:srgbClr val="7FD8ED"/>
    <a:srgbClr val="8FC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3023" autoAdjust="0"/>
  </p:normalViewPr>
  <p:slideViewPr>
    <p:cSldViewPr snapToGrid="0">
      <p:cViewPr varScale="1">
        <p:scale>
          <a:sx n="103" d="100"/>
          <a:sy n="103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5EAD8-83A8-4C56-BACB-F92A383A4BA9}" type="datetimeFigureOut">
              <a:rPr lang="de-DE" smtClean="0"/>
              <a:t>06.09.2023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6A392-C700-4487-9087-D0A298F7E8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63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46" y="-34184"/>
            <a:ext cx="12236650" cy="72000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022" y="4457700"/>
            <a:ext cx="1411371" cy="1853374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rIns="0" anchor="b"/>
          <a:lstStyle>
            <a:lvl1pPr>
              <a:defRPr b="1">
                <a:latin typeface="+mn-lt"/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latin typeface="+mn-lt"/>
              </a:defRPr>
            </a:lvl3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1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6805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15"/>
          <a:stretch/>
        </p:blipFill>
        <p:spPr>
          <a:xfrm>
            <a:off x="0" y="-27710"/>
            <a:ext cx="12192000" cy="688570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022" y="4457700"/>
            <a:ext cx="1411371" cy="1853374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rIns="0" anchor="b"/>
          <a:lstStyle>
            <a:lvl1pPr>
              <a:defRPr b="1">
                <a:latin typeface="+mn-lt"/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latin typeface="+mn-lt"/>
              </a:defRPr>
            </a:lvl3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1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5976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1613914"/>
            <a:ext cx="8915400" cy="132556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 b="1">
                <a:solidFill>
                  <a:srgbClr val="5A5A5A"/>
                </a:solidFill>
                <a:latin typeface="+mn-lt"/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3048000"/>
            <a:ext cx="8915400" cy="2443163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 typeface="Arial" panose="020B0604020202020204" pitchFamily="34" charset="0"/>
              <a:buChar char="•"/>
              <a:defRPr sz="2400" baseline="0">
                <a:solidFill>
                  <a:srgbClr val="5A5A5A"/>
                </a:solidFill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 baseline="0">
                <a:solidFill>
                  <a:srgbClr val="5A5A5A"/>
                </a:solidFill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solidFill>
                  <a:srgbClr val="5A5A5A"/>
                </a:solidFill>
                <a:latin typeface="+mn-lt"/>
              </a:defRPr>
            </a:lvl3pPr>
            <a:lvl4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4pPr>
            <a:lvl5pPr>
              <a:defRPr sz="1800">
                <a:solidFill>
                  <a:srgbClr val="5A5A5A"/>
                </a:solidFill>
                <a:latin typeface="MetaNormal-Roman" panose="020B0502030101020104" pitchFamily="34" charset="0"/>
              </a:defRPr>
            </a:lvl5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1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r>
              <a:rPr lang="de-DE" dirty="0" smtClean="0"/>
              <a:t> – </a:t>
            </a:r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de-DE" dirty="0" smtClean="0"/>
              <a:t>Wismar University of Applied </a:t>
            </a:r>
            <a:r>
              <a:rPr lang="de-DE" dirty="0" err="1" smtClean="0"/>
              <a:t>Sciences</a:t>
            </a:r>
            <a:r>
              <a:rPr lang="de-DE" dirty="0" smtClean="0"/>
              <a:t> | </a:t>
            </a:r>
            <a:r>
              <a:rPr lang="de-DE" dirty="0" err="1" smtClean="0"/>
              <a:t>Faculty</a:t>
            </a:r>
            <a:r>
              <a:rPr lang="de-DE" dirty="0" smtClean="0"/>
              <a:t> of Engineering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 baseline="0"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noProof="0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400541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en-US" dirty="0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5A5A5A"/>
                </a:solidFill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rgbClr val="5A5A5A"/>
                </a:solidFill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solidFill>
                  <a:srgbClr val="5A5A5A"/>
                </a:solidFill>
                <a:latin typeface="+mn-lt"/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en-US" dirty="0" smtClean="0"/>
              <a:t>Edit text – first level</a:t>
            </a:r>
          </a:p>
          <a:p>
            <a:pPr lvl="1"/>
            <a:r>
              <a:rPr lang="en-US" dirty="0" smtClean="0"/>
              <a:t>Edit text – second level</a:t>
            </a:r>
          </a:p>
          <a:p>
            <a:pPr lvl="2"/>
            <a:r>
              <a:rPr lang="en-US" dirty="0" smtClean="0"/>
              <a:t>Edit text – third level</a:t>
            </a:r>
          </a:p>
        </p:txBody>
      </p:sp>
      <p:sp>
        <p:nvSpPr>
          <p:cNvPr id="9" name="Inhaltsplatzhalter 3"/>
          <p:cNvSpPr>
            <a:spLocks noGrp="1"/>
          </p:cNvSpPr>
          <p:nvPr>
            <p:ph sz="half" idx="10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5A5A5A"/>
                </a:solidFill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rgbClr val="5A5A5A"/>
                </a:solidFill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solidFill>
                  <a:srgbClr val="5A5A5A"/>
                </a:solidFill>
                <a:latin typeface="+mn-lt"/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en-US" dirty="0" smtClean="0"/>
              <a:t>Edit text – first level</a:t>
            </a:r>
          </a:p>
          <a:p>
            <a:pPr lvl="1"/>
            <a:r>
              <a:rPr lang="en-US" dirty="0" smtClean="0"/>
              <a:t>Edit text – second level</a:t>
            </a:r>
          </a:p>
          <a:p>
            <a:pPr lvl="2"/>
            <a:r>
              <a:rPr lang="en-US" dirty="0" smtClean="0"/>
              <a:t>Edit text – third level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 b="1">
                <a:solidFill>
                  <a:srgbClr val="5A5A5A"/>
                </a:solidFill>
                <a:latin typeface="+mn-lt"/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394333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1169895" y="6407121"/>
            <a:ext cx="449748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en-US" dirty="0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8610600" y="6407121"/>
            <a:ext cx="2743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rgbClr val="00B1DB"/>
                </a:solidFill>
                <a:latin typeface="+mn-lt"/>
              </a:defRPr>
            </a:lvl1pPr>
          </a:lstStyle>
          <a:p>
            <a:r>
              <a:rPr lang="de-DE" dirty="0" smtClean="0"/>
              <a:t>12.04.2023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5A5A5A"/>
                </a:solidFill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solidFill>
                  <a:srgbClr val="5A5A5A"/>
                </a:solidFill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800">
                <a:solidFill>
                  <a:srgbClr val="5A5A5A"/>
                </a:solidFill>
                <a:latin typeface="+mn-lt"/>
              </a:defRPr>
            </a:lvl3pPr>
            <a:lvl4pPr>
              <a:defRPr>
                <a:solidFill>
                  <a:srgbClr val="5A5A5A"/>
                </a:solidFill>
              </a:defRPr>
            </a:lvl4pPr>
            <a:lvl5pPr>
              <a:defRPr>
                <a:solidFill>
                  <a:srgbClr val="5A5A5A"/>
                </a:solidFill>
              </a:defRPr>
            </a:lvl5pPr>
          </a:lstStyle>
          <a:p>
            <a:pPr lvl="0"/>
            <a:r>
              <a:rPr lang="en-US" dirty="0" smtClean="0"/>
              <a:t>Edit text – first level</a:t>
            </a:r>
          </a:p>
          <a:p>
            <a:pPr lvl="1"/>
            <a:r>
              <a:rPr lang="en-US" dirty="0" smtClean="0"/>
              <a:t>Edit text – second level</a:t>
            </a:r>
          </a:p>
          <a:p>
            <a:pPr lvl="2"/>
            <a:r>
              <a:rPr lang="en-US" dirty="0" smtClean="0"/>
              <a:t>Edit text – third level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900953"/>
            <a:ext cx="8915400" cy="830543"/>
          </a:xfrm>
          <a:prstGeom prst="rect">
            <a:avLst/>
          </a:prstGeom>
        </p:spPr>
        <p:txBody>
          <a:bodyPr lIns="0" tIns="0" rIns="0" bIns="90000" anchor="b"/>
          <a:lstStyle>
            <a:lvl1pPr>
              <a:defRPr b="1">
                <a:solidFill>
                  <a:srgbClr val="5A5A5A"/>
                </a:solidFill>
                <a:latin typeface="+mn-lt"/>
              </a:defRPr>
            </a:lvl1pPr>
          </a:lstStyle>
          <a:p>
            <a:r>
              <a:rPr lang="de-DE" dirty="0" smtClean="0"/>
              <a:t>Edit title</a:t>
            </a:r>
            <a:endParaRPr lang="de-DE" dirty="0"/>
          </a:p>
        </p:txBody>
      </p:sp>
      <p:sp>
        <p:nvSpPr>
          <p:cNvPr id="10" name="Bildplatzhalter 2"/>
          <p:cNvSpPr>
            <a:spLocks noGrp="1"/>
          </p:cNvSpPr>
          <p:nvPr>
            <p:ph type="pic" idx="10" hasCustomPrompt="1"/>
          </p:nvPr>
        </p:nvSpPr>
        <p:spPr>
          <a:xfrm>
            <a:off x="6145307" y="1825626"/>
            <a:ext cx="5208494" cy="34734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5A5A5A"/>
                </a:solidFill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Picture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145307" y="5393210"/>
            <a:ext cx="5208493" cy="783752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800">
                <a:solidFill>
                  <a:srgbClr val="5A5A5A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rgbClr val="5A5A5A"/>
                </a:solidFill>
              </a:defRPr>
            </a:lvl2pPr>
            <a:lvl3pPr marL="914400" indent="0">
              <a:buNone/>
              <a:defRPr sz="1800">
                <a:solidFill>
                  <a:srgbClr val="5A5A5A"/>
                </a:solidFill>
              </a:defRPr>
            </a:lvl3pPr>
            <a:lvl4pPr marL="1371600" indent="0">
              <a:buNone/>
              <a:defRPr sz="1800">
                <a:solidFill>
                  <a:srgbClr val="5A5A5A"/>
                </a:solidFill>
              </a:defRPr>
            </a:lvl4pPr>
            <a:lvl5pPr marL="1828800" indent="0">
              <a:buNone/>
              <a:defRPr sz="1800">
                <a:solidFill>
                  <a:srgbClr val="5A5A5A"/>
                </a:solidFill>
              </a:defRPr>
            </a:lvl5pPr>
          </a:lstStyle>
          <a:p>
            <a:pPr lvl="0"/>
            <a:r>
              <a:rPr lang="de-DE" dirty="0" smtClean="0"/>
              <a:t>Edit </a:t>
            </a:r>
            <a:r>
              <a:rPr lang="de-DE" dirty="0" err="1" smtClean="0"/>
              <a:t>text</a:t>
            </a:r>
            <a:endParaRPr lang="de-DE" dirty="0" smtClean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 baseline="0"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361880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220048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footer/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56386"/>
            <a:ext cx="8915400" cy="42703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b="1"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Edit title</a:t>
            </a:r>
          </a:p>
        </p:txBody>
      </p:sp>
    </p:spTree>
    <p:extLst>
      <p:ext uri="{BB962C8B-B14F-4D97-AF65-F5344CB8AC3E}">
        <p14:creationId xmlns:p14="http://schemas.microsoft.com/office/powerpoint/2010/main" val="56287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71450" y="6076950"/>
            <a:ext cx="12573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itelplatzhalter 1"/>
          <p:cNvSpPr txBox="1">
            <a:spLocks/>
          </p:cNvSpPr>
          <p:nvPr userDrawn="1"/>
        </p:nvSpPr>
        <p:spPr>
          <a:xfrm>
            <a:off x="838199" y="104775"/>
            <a:ext cx="8153400" cy="47389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MetaBold-Roman" panose="020B08020300000200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 smtClean="0">
                <a:solidFill>
                  <a:schemeClr val="bg1"/>
                </a:solidFill>
              </a:rPr>
              <a:t>Titelmasterformat durch Klicken bearbeiten</a:t>
            </a:r>
          </a:p>
        </p:txBody>
      </p:sp>
      <p:sp>
        <p:nvSpPr>
          <p:cNvPr id="4" name="Rechteck 3"/>
          <p:cNvSpPr/>
          <p:nvPr userDrawn="1"/>
        </p:nvSpPr>
        <p:spPr>
          <a:xfrm>
            <a:off x="0" y="-48801"/>
            <a:ext cx="12192000" cy="781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75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2" b="85911"/>
          <a:stretch/>
        </p:blipFill>
        <p:spPr>
          <a:xfrm>
            <a:off x="0" y="-24384"/>
            <a:ext cx="12192000" cy="71932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89" y="6176962"/>
            <a:ext cx="903733" cy="70870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2" b="85911"/>
          <a:stretch/>
        </p:blipFill>
        <p:spPr>
          <a:xfrm>
            <a:off x="0" y="-24384"/>
            <a:ext cx="12192000" cy="719328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89" y="6176962"/>
            <a:ext cx="903733" cy="70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68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4" r:id="rId2"/>
    <p:sldLayoutId id="2147483710" r:id="rId3"/>
    <p:sldLayoutId id="2147483712" r:id="rId4"/>
    <p:sldLayoutId id="2147483713" r:id="rId5"/>
    <p:sldLayoutId id="2147483681" r:id="rId6"/>
    <p:sldLayoutId id="2147483682" r:id="rId7"/>
    <p:sldLayoutId id="2147483685" r:id="rId8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MetaBold-Roman" panose="020B080203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MetaNormal-Roman" panose="020B05020301010201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789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1242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1354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Wismar University of Applied Sciences | Faculty of Engineering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smtClean="0"/>
              <a:t>12.04.2023</a:t>
            </a:r>
            <a:endParaRPr lang="de-DE" dirty="0"/>
          </a:p>
        </p:txBody>
      </p:sp>
      <p:sp>
        <p:nvSpPr>
          <p:cNvPr id="15" name="Inhaltsplatzhalter 1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4" name="Titel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idx="10"/>
          </p:nvPr>
        </p:nvSpPr>
        <p:spPr/>
      </p:sp>
      <p:sp>
        <p:nvSpPr>
          <p:cNvPr id="17" name="Textplatzhalter 1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5970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544963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1" id="{5397C94D-9ACC-4864-8EE7-37415784C785}" vid="{9C858999-BD2C-418E-84D9-311EFC3FF9F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20</Words>
  <Application>Microsoft Office PowerPoint</Application>
  <PresentationFormat>Breitbild</PresentationFormat>
  <Paragraphs>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MetaBold-Roman</vt:lpstr>
      <vt:lpstr>MetaNormal-Roman</vt:lpstr>
      <vt:lpstr>Design1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Ausstattung der Hochschulen für den Auf- und Ausbau des Forschungsbereiches Künstliche Intelligenz</dc:title>
  <dc:creator>Ingo Müller</dc:creator>
  <cp:lastModifiedBy>Claudia Rudat</cp:lastModifiedBy>
  <cp:revision>327</cp:revision>
  <dcterms:created xsi:type="dcterms:W3CDTF">2022-05-04T13:53:12Z</dcterms:created>
  <dcterms:modified xsi:type="dcterms:W3CDTF">2023-09-06T11:41:23Z</dcterms:modified>
</cp:coreProperties>
</file>