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0" r:id="rId1"/>
  </p:sldMasterIdLst>
  <p:notesMasterIdLst>
    <p:notesMasterId r:id="rId7"/>
  </p:notesMasterIdLst>
  <p:sldIdLst>
    <p:sldId id="257" r:id="rId2"/>
    <p:sldId id="261" r:id="rId3"/>
    <p:sldId id="258" r:id="rId4"/>
    <p:sldId id="260" r:id="rId5"/>
    <p:sldId id="259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A5A5A"/>
    <a:srgbClr val="3B3838"/>
    <a:srgbClr val="087DB3"/>
    <a:srgbClr val="00B1DB"/>
    <a:srgbClr val="339933"/>
    <a:srgbClr val="FF5D02"/>
    <a:srgbClr val="0B5F9F"/>
    <a:srgbClr val="7FD8ED"/>
    <a:srgbClr val="8FCE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6" autoAdjust="0"/>
    <p:restoredTop sz="93023" autoAdjust="0"/>
  </p:normalViewPr>
  <p:slideViewPr>
    <p:cSldViewPr snapToGrid="0">
      <p:cViewPr varScale="1">
        <p:scale>
          <a:sx n="103" d="100"/>
          <a:sy n="103" d="100"/>
        </p:scale>
        <p:origin x="82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0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F5EAD8-83A8-4C56-BACB-F92A383A4BA9}" type="datetimeFigureOut">
              <a:rPr lang="de-DE" smtClean="0"/>
              <a:t>06.09.2023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86A392-C700-4487-9087-D0A298F7E8A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826369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546" y="-34184"/>
            <a:ext cx="12236650" cy="7200000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9022" y="4457700"/>
            <a:ext cx="1411371" cy="1853374"/>
          </a:xfrm>
          <a:prstGeom prst="rect">
            <a:avLst/>
          </a:prstGeom>
        </p:spPr>
      </p:pic>
      <p:sp>
        <p:nvSpPr>
          <p:cNvPr id="9" name="Titel 1"/>
          <p:cNvSpPr>
            <a:spLocks noGrp="1"/>
          </p:cNvSpPr>
          <p:nvPr>
            <p:ph type="title" hasCustomPrompt="1"/>
          </p:nvPr>
        </p:nvSpPr>
        <p:spPr>
          <a:xfrm>
            <a:off x="838200" y="1613914"/>
            <a:ext cx="8915400" cy="1325563"/>
          </a:xfrm>
          <a:prstGeom prst="rect">
            <a:avLst/>
          </a:prstGeom>
        </p:spPr>
        <p:txBody>
          <a:bodyPr lIns="0" rIns="0" anchor="b"/>
          <a:lstStyle>
            <a:lvl1pPr>
              <a:defRPr b="1">
                <a:latin typeface="+mn-lt"/>
              </a:defRPr>
            </a:lvl1pPr>
          </a:lstStyle>
          <a:p>
            <a:r>
              <a:rPr lang="de-DE" dirty="0" smtClean="0"/>
              <a:t>Edit title</a:t>
            </a:r>
            <a:endParaRPr lang="de-DE" dirty="0"/>
          </a:p>
        </p:txBody>
      </p:sp>
      <p:sp>
        <p:nvSpPr>
          <p:cNvPr id="10" name="Textplatzhalter 14"/>
          <p:cNvSpPr>
            <a:spLocks noGrp="1"/>
          </p:cNvSpPr>
          <p:nvPr>
            <p:ph type="body" sz="quarter" idx="11" hasCustomPrompt="1"/>
          </p:nvPr>
        </p:nvSpPr>
        <p:spPr>
          <a:xfrm>
            <a:off x="838200" y="3048000"/>
            <a:ext cx="8915400" cy="2443163"/>
          </a:xfrm>
          <a:prstGeom prst="rect">
            <a:avLst/>
          </a:prstGeom>
        </p:spPr>
        <p:txBody>
          <a:bodyPr lIns="0"/>
          <a:lstStyle>
            <a:lvl1pPr marL="342900" indent="-342900">
              <a:buFont typeface="Arial" panose="020B0604020202020204" pitchFamily="34" charset="0"/>
              <a:buChar char="•"/>
              <a:defRPr>
                <a:latin typeface="+mn-lt"/>
              </a:defRPr>
            </a:lvl1pPr>
            <a:lvl2pPr marL="800100" indent="-342900">
              <a:buFont typeface="Arial" panose="020B0604020202020204" pitchFamily="34" charset="0"/>
              <a:buChar char="•"/>
              <a:defRPr sz="2000">
                <a:latin typeface="+mn-lt"/>
              </a:defRPr>
            </a:lvl2pPr>
            <a:lvl3pPr marL="1200150" indent="-285750">
              <a:buFont typeface="Arial" panose="020B0604020202020204" pitchFamily="34" charset="0"/>
              <a:buChar char="•"/>
              <a:defRPr sz="1800">
                <a:latin typeface="+mn-lt"/>
              </a:defRPr>
            </a:lvl3pPr>
          </a:lstStyle>
          <a:p>
            <a:pPr lvl="0"/>
            <a:r>
              <a:rPr lang="de-DE" dirty="0" smtClean="0"/>
              <a:t>Edit </a:t>
            </a:r>
            <a:r>
              <a:rPr lang="de-DE" dirty="0" err="1" smtClean="0"/>
              <a:t>text</a:t>
            </a:r>
            <a:r>
              <a:rPr lang="de-DE" dirty="0" smtClean="0"/>
              <a:t> – </a:t>
            </a:r>
            <a:r>
              <a:rPr lang="de-DE" dirty="0" err="1" smtClean="0"/>
              <a:t>first</a:t>
            </a:r>
            <a:r>
              <a:rPr lang="de-DE" dirty="0" smtClean="0"/>
              <a:t> </a:t>
            </a:r>
            <a:r>
              <a:rPr lang="de-DE" dirty="0" err="1" smtClean="0"/>
              <a:t>level</a:t>
            </a:r>
            <a:endParaRPr lang="de-DE" dirty="0" smtClean="0"/>
          </a:p>
          <a:p>
            <a:pPr lvl="1"/>
            <a:r>
              <a:rPr lang="de-DE" dirty="0" smtClean="0"/>
              <a:t>Edit </a:t>
            </a:r>
            <a:r>
              <a:rPr lang="de-DE" dirty="0" err="1" smtClean="0"/>
              <a:t>text</a:t>
            </a:r>
            <a:r>
              <a:rPr lang="de-DE" dirty="0" smtClean="0"/>
              <a:t> – </a:t>
            </a:r>
            <a:r>
              <a:rPr lang="de-DE" dirty="0" err="1" smtClean="0"/>
              <a:t>second</a:t>
            </a:r>
            <a:r>
              <a:rPr lang="de-DE" dirty="0" smtClean="0"/>
              <a:t> </a:t>
            </a:r>
            <a:r>
              <a:rPr lang="de-DE" dirty="0" err="1" smtClean="0"/>
              <a:t>level</a:t>
            </a:r>
            <a:endParaRPr lang="de-DE" dirty="0" smtClean="0"/>
          </a:p>
          <a:p>
            <a:pPr lvl="2"/>
            <a:r>
              <a:rPr lang="de-DE" dirty="0" smtClean="0"/>
              <a:t>Edit </a:t>
            </a:r>
            <a:r>
              <a:rPr lang="de-DE" dirty="0" err="1" smtClean="0"/>
              <a:t>text</a:t>
            </a:r>
            <a:r>
              <a:rPr lang="de-DE" dirty="0" smtClean="0"/>
              <a:t> – </a:t>
            </a:r>
            <a:r>
              <a:rPr lang="de-DE" dirty="0" err="1" smtClean="0"/>
              <a:t>third</a:t>
            </a:r>
            <a:r>
              <a:rPr lang="de-DE" dirty="0" smtClean="0"/>
              <a:t> </a:t>
            </a:r>
            <a:r>
              <a:rPr lang="de-DE" dirty="0" err="1" smtClean="0"/>
              <a:t>level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468052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Chap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15"/>
          <a:stretch/>
        </p:blipFill>
        <p:spPr>
          <a:xfrm>
            <a:off x="0" y="-27710"/>
            <a:ext cx="12192000" cy="6885709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9022" y="4457700"/>
            <a:ext cx="1411371" cy="1853374"/>
          </a:xfrm>
          <a:prstGeom prst="rect">
            <a:avLst/>
          </a:prstGeom>
        </p:spPr>
      </p:pic>
      <p:sp>
        <p:nvSpPr>
          <p:cNvPr id="9" name="Titel 1"/>
          <p:cNvSpPr>
            <a:spLocks noGrp="1"/>
          </p:cNvSpPr>
          <p:nvPr>
            <p:ph type="title" hasCustomPrompt="1"/>
          </p:nvPr>
        </p:nvSpPr>
        <p:spPr>
          <a:xfrm>
            <a:off x="838200" y="1613914"/>
            <a:ext cx="8915400" cy="1325563"/>
          </a:xfrm>
          <a:prstGeom prst="rect">
            <a:avLst/>
          </a:prstGeom>
        </p:spPr>
        <p:txBody>
          <a:bodyPr lIns="0" rIns="0" anchor="b"/>
          <a:lstStyle>
            <a:lvl1pPr>
              <a:defRPr b="1">
                <a:latin typeface="+mn-lt"/>
              </a:defRPr>
            </a:lvl1pPr>
          </a:lstStyle>
          <a:p>
            <a:r>
              <a:rPr lang="de-DE" dirty="0" smtClean="0"/>
              <a:t>Edit title</a:t>
            </a:r>
            <a:endParaRPr lang="de-DE" dirty="0"/>
          </a:p>
        </p:txBody>
      </p:sp>
      <p:sp>
        <p:nvSpPr>
          <p:cNvPr id="10" name="Textplatzhalter 14"/>
          <p:cNvSpPr>
            <a:spLocks noGrp="1"/>
          </p:cNvSpPr>
          <p:nvPr>
            <p:ph type="body" sz="quarter" idx="11" hasCustomPrompt="1"/>
          </p:nvPr>
        </p:nvSpPr>
        <p:spPr>
          <a:xfrm>
            <a:off x="838200" y="3048000"/>
            <a:ext cx="8915400" cy="2443163"/>
          </a:xfrm>
          <a:prstGeom prst="rect">
            <a:avLst/>
          </a:prstGeom>
        </p:spPr>
        <p:txBody>
          <a:bodyPr lIns="0"/>
          <a:lstStyle>
            <a:lvl1pPr marL="342900" indent="-342900">
              <a:buFont typeface="Arial" panose="020B0604020202020204" pitchFamily="34" charset="0"/>
              <a:buChar char="•"/>
              <a:defRPr>
                <a:latin typeface="+mn-lt"/>
              </a:defRPr>
            </a:lvl1pPr>
            <a:lvl2pPr marL="800100" indent="-342900">
              <a:buFont typeface="Arial" panose="020B0604020202020204" pitchFamily="34" charset="0"/>
              <a:buChar char="•"/>
              <a:defRPr sz="2000">
                <a:latin typeface="+mn-lt"/>
              </a:defRPr>
            </a:lvl2pPr>
            <a:lvl3pPr marL="1200150" indent="-285750">
              <a:buFont typeface="Arial" panose="020B0604020202020204" pitchFamily="34" charset="0"/>
              <a:buChar char="•"/>
              <a:defRPr sz="1800">
                <a:latin typeface="+mn-lt"/>
              </a:defRPr>
            </a:lvl3pPr>
          </a:lstStyle>
          <a:p>
            <a:pPr lvl="0"/>
            <a:r>
              <a:rPr lang="de-DE" dirty="0" smtClean="0"/>
              <a:t>Edit </a:t>
            </a:r>
            <a:r>
              <a:rPr lang="de-DE" dirty="0" err="1" smtClean="0"/>
              <a:t>text</a:t>
            </a:r>
            <a:r>
              <a:rPr lang="de-DE" dirty="0" smtClean="0"/>
              <a:t> – </a:t>
            </a:r>
            <a:r>
              <a:rPr lang="de-DE" dirty="0" err="1" smtClean="0"/>
              <a:t>first</a:t>
            </a:r>
            <a:r>
              <a:rPr lang="de-DE" dirty="0" smtClean="0"/>
              <a:t> </a:t>
            </a:r>
            <a:r>
              <a:rPr lang="de-DE" dirty="0" err="1" smtClean="0"/>
              <a:t>level</a:t>
            </a:r>
            <a:endParaRPr lang="de-DE" dirty="0" smtClean="0"/>
          </a:p>
          <a:p>
            <a:pPr lvl="1"/>
            <a:r>
              <a:rPr lang="de-DE" dirty="0" smtClean="0"/>
              <a:t>Edit </a:t>
            </a:r>
            <a:r>
              <a:rPr lang="de-DE" dirty="0" err="1" smtClean="0"/>
              <a:t>text</a:t>
            </a:r>
            <a:r>
              <a:rPr lang="de-DE" dirty="0" smtClean="0"/>
              <a:t> – </a:t>
            </a:r>
            <a:r>
              <a:rPr lang="de-DE" dirty="0" err="1" smtClean="0"/>
              <a:t>second</a:t>
            </a:r>
            <a:r>
              <a:rPr lang="de-DE" dirty="0" smtClean="0"/>
              <a:t> </a:t>
            </a:r>
            <a:r>
              <a:rPr lang="de-DE" dirty="0" err="1" smtClean="0"/>
              <a:t>level</a:t>
            </a:r>
            <a:endParaRPr lang="de-DE" dirty="0" smtClean="0"/>
          </a:p>
          <a:p>
            <a:pPr lvl="2"/>
            <a:r>
              <a:rPr lang="de-DE" dirty="0" smtClean="0"/>
              <a:t>Edit </a:t>
            </a:r>
            <a:r>
              <a:rPr lang="de-DE" dirty="0" err="1" smtClean="0"/>
              <a:t>text</a:t>
            </a:r>
            <a:r>
              <a:rPr lang="de-DE" dirty="0" smtClean="0"/>
              <a:t> – </a:t>
            </a:r>
            <a:r>
              <a:rPr lang="de-DE" dirty="0" err="1" smtClean="0"/>
              <a:t>third</a:t>
            </a:r>
            <a:r>
              <a:rPr lang="de-DE" dirty="0" smtClean="0"/>
              <a:t> </a:t>
            </a:r>
            <a:r>
              <a:rPr lang="de-DE" dirty="0" err="1" smtClean="0"/>
              <a:t>level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4159766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-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1"/>
          <p:cNvSpPr>
            <a:spLocks noGrp="1"/>
          </p:cNvSpPr>
          <p:nvPr>
            <p:ph type="title" hasCustomPrompt="1"/>
          </p:nvPr>
        </p:nvSpPr>
        <p:spPr>
          <a:xfrm>
            <a:off x="838200" y="1613914"/>
            <a:ext cx="8915400" cy="1325563"/>
          </a:xfrm>
          <a:prstGeom prst="rect">
            <a:avLst/>
          </a:prstGeom>
        </p:spPr>
        <p:txBody>
          <a:bodyPr lIns="0" tIns="0" rIns="0" bIns="90000" anchor="b"/>
          <a:lstStyle>
            <a:lvl1pPr>
              <a:defRPr b="1">
                <a:solidFill>
                  <a:srgbClr val="5A5A5A"/>
                </a:solidFill>
                <a:latin typeface="+mn-lt"/>
              </a:defRPr>
            </a:lvl1pPr>
          </a:lstStyle>
          <a:p>
            <a:r>
              <a:rPr lang="de-DE" dirty="0" smtClean="0"/>
              <a:t>Edit title</a:t>
            </a:r>
            <a:endParaRPr lang="de-DE" dirty="0"/>
          </a:p>
        </p:txBody>
      </p:sp>
      <p:sp>
        <p:nvSpPr>
          <p:cNvPr id="10" name="Textplatzhalter 14"/>
          <p:cNvSpPr>
            <a:spLocks noGrp="1"/>
          </p:cNvSpPr>
          <p:nvPr>
            <p:ph type="body" sz="quarter" idx="11" hasCustomPrompt="1"/>
          </p:nvPr>
        </p:nvSpPr>
        <p:spPr>
          <a:xfrm>
            <a:off x="838200" y="3048000"/>
            <a:ext cx="8915400" cy="2443163"/>
          </a:xfrm>
          <a:prstGeom prst="rect">
            <a:avLst/>
          </a:prstGeom>
        </p:spPr>
        <p:txBody>
          <a:bodyPr lIns="0" tIns="0" rIns="0" bIns="0"/>
          <a:lstStyle>
            <a:lvl1pPr marL="342900" indent="-342900">
              <a:buFont typeface="Arial" panose="020B0604020202020204" pitchFamily="34" charset="0"/>
              <a:buChar char="•"/>
              <a:defRPr sz="2400" baseline="0">
                <a:solidFill>
                  <a:srgbClr val="5A5A5A"/>
                </a:solidFill>
                <a:latin typeface="+mn-lt"/>
              </a:defRPr>
            </a:lvl1pPr>
            <a:lvl2pPr marL="800100" indent="-342900">
              <a:buFont typeface="Arial" panose="020B0604020202020204" pitchFamily="34" charset="0"/>
              <a:buChar char="•"/>
              <a:defRPr sz="2000" baseline="0">
                <a:solidFill>
                  <a:srgbClr val="5A5A5A"/>
                </a:solidFill>
                <a:latin typeface="+mn-lt"/>
              </a:defRPr>
            </a:lvl2pPr>
            <a:lvl3pPr marL="1200150" indent="-285750">
              <a:buFont typeface="Arial" panose="020B0604020202020204" pitchFamily="34" charset="0"/>
              <a:buChar char="•"/>
              <a:defRPr sz="1800">
                <a:solidFill>
                  <a:srgbClr val="5A5A5A"/>
                </a:solidFill>
                <a:latin typeface="+mn-lt"/>
              </a:defRPr>
            </a:lvl3pPr>
            <a:lvl4pPr>
              <a:defRPr sz="1800">
                <a:solidFill>
                  <a:srgbClr val="5A5A5A"/>
                </a:solidFill>
                <a:latin typeface="MetaNormal-Roman" panose="020B0502030101020104" pitchFamily="34" charset="0"/>
              </a:defRPr>
            </a:lvl4pPr>
            <a:lvl5pPr>
              <a:defRPr sz="1800">
                <a:solidFill>
                  <a:srgbClr val="5A5A5A"/>
                </a:solidFill>
                <a:latin typeface="MetaNormal-Roman" panose="020B0502030101020104" pitchFamily="34" charset="0"/>
              </a:defRPr>
            </a:lvl5pPr>
          </a:lstStyle>
          <a:p>
            <a:pPr lvl="0"/>
            <a:r>
              <a:rPr lang="de-DE" dirty="0" smtClean="0"/>
              <a:t>Edit </a:t>
            </a:r>
            <a:r>
              <a:rPr lang="de-DE" dirty="0" err="1" smtClean="0"/>
              <a:t>text</a:t>
            </a:r>
            <a:r>
              <a:rPr lang="de-DE" dirty="0" smtClean="0"/>
              <a:t> – </a:t>
            </a:r>
            <a:r>
              <a:rPr lang="de-DE" dirty="0" err="1" smtClean="0"/>
              <a:t>first</a:t>
            </a:r>
            <a:r>
              <a:rPr lang="de-DE" dirty="0" smtClean="0"/>
              <a:t> </a:t>
            </a:r>
            <a:r>
              <a:rPr lang="de-DE" dirty="0" err="1" smtClean="0"/>
              <a:t>level</a:t>
            </a:r>
            <a:endParaRPr lang="de-DE" dirty="0" smtClean="0"/>
          </a:p>
          <a:p>
            <a:pPr lvl="1"/>
            <a:r>
              <a:rPr lang="de-DE" dirty="0" smtClean="0"/>
              <a:t>Edit </a:t>
            </a:r>
            <a:r>
              <a:rPr lang="de-DE" dirty="0" err="1" smtClean="0"/>
              <a:t>text</a:t>
            </a:r>
            <a:r>
              <a:rPr lang="de-DE" dirty="0" smtClean="0"/>
              <a:t> – </a:t>
            </a:r>
            <a:r>
              <a:rPr lang="de-DE" dirty="0" err="1" smtClean="0"/>
              <a:t>second</a:t>
            </a:r>
            <a:r>
              <a:rPr lang="de-DE" dirty="0" smtClean="0"/>
              <a:t> </a:t>
            </a:r>
            <a:r>
              <a:rPr lang="de-DE" dirty="0" err="1" smtClean="0"/>
              <a:t>level</a:t>
            </a:r>
            <a:endParaRPr lang="de-DE" dirty="0" smtClean="0"/>
          </a:p>
          <a:p>
            <a:pPr lvl="2"/>
            <a:r>
              <a:rPr lang="de-DE" dirty="0" smtClean="0"/>
              <a:t>Edit </a:t>
            </a:r>
            <a:r>
              <a:rPr lang="de-DE" dirty="0" err="1" smtClean="0"/>
              <a:t>text</a:t>
            </a:r>
            <a:r>
              <a:rPr lang="de-DE" dirty="0" smtClean="0"/>
              <a:t> – </a:t>
            </a:r>
            <a:r>
              <a:rPr lang="de-DE" dirty="0" err="1" smtClean="0"/>
              <a:t>third</a:t>
            </a:r>
            <a:r>
              <a:rPr lang="de-DE" dirty="0" smtClean="0"/>
              <a:t> </a:t>
            </a:r>
            <a:r>
              <a:rPr lang="de-DE" dirty="0" err="1" smtClean="0"/>
              <a:t>level</a:t>
            </a:r>
            <a:endParaRPr lang="de-DE" dirty="0" smtClean="0"/>
          </a:p>
        </p:txBody>
      </p:sp>
      <p:sp>
        <p:nvSpPr>
          <p:cNvPr id="7" name="Fußzeilenplatzhalter 8"/>
          <p:cNvSpPr>
            <a:spLocks noGrp="1"/>
          </p:cNvSpPr>
          <p:nvPr>
            <p:ph type="ftr" sz="quarter" idx="3"/>
          </p:nvPr>
        </p:nvSpPr>
        <p:spPr>
          <a:xfrm>
            <a:off x="1169895" y="6407121"/>
            <a:ext cx="449748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200">
                <a:solidFill>
                  <a:srgbClr val="00B1DB"/>
                </a:solidFill>
                <a:latin typeface="+mn-lt"/>
              </a:defRPr>
            </a:lvl1pPr>
          </a:lstStyle>
          <a:p>
            <a:r>
              <a:rPr lang="de-DE" dirty="0" smtClean="0"/>
              <a:t>Wismar University of Applied </a:t>
            </a:r>
            <a:r>
              <a:rPr lang="de-DE" dirty="0" err="1" smtClean="0"/>
              <a:t>Sciences</a:t>
            </a:r>
            <a:r>
              <a:rPr lang="de-DE" dirty="0" smtClean="0"/>
              <a:t> | </a:t>
            </a:r>
            <a:r>
              <a:rPr lang="de-DE" dirty="0" err="1" smtClean="0"/>
              <a:t>Faculty</a:t>
            </a:r>
            <a:r>
              <a:rPr lang="de-DE" dirty="0" smtClean="0"/>
              <a:t> of Engineering</a:t>
            </a:r>
            <a:endParaRPr lang="de-DE" dirty="0"/>
          </a:p>
        </p:txBody>
      </p:sp>
      <p:sp>
        <p:nvSpPr>
          <p:cNvPr id="8" name="Datumsplatzhalter 3"/>
          <p:cNvSpPr>
            <a:spLocks noGrp="1"/>
          </p:cNvSpPr>
          <p:nvPr>
            <p:ph type="dt" sz="half" idx="2"/>
          </p:nvPr>
        </p:nvSpPr>
        <p:spPr>
          <a:xfrm>
            <a:off x="8610600" y="6407121"/>
            <a:ext cx="27432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200">
                <a:solidFill>
                  <a:srgbClr val="00B1DB"/>
                </a:solidFill>
                <a:latin typeface="+mn-lt"/>
              </a:defRPr>
            </a:lvl1pPr>
          </a:lstStyle>
          <a:p>
            <a:r>
              <a:rPr lang="de-DE" dirty="0" smtClean="0"/>
              <a:t>12.04.2023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2" hasCustomPrompt="1"/>
          </p:nvPr>
        </p:nvSpPr>
        <p:spPr>
          <a:xfrm>
            <a:off x="838200" y="156386"/>
            <a:ext cx="8915400" cy="427038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buFont typeface="Arial" panose="020B0604020202020204" pitchFamily="34" charset="0"/>
              <a:buNone/>
              <a:defRPr b="1" baseline="0">
                <a:latin typeface="+mn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GB" noProof="0" dirty="0" smtClean="0"/>
              <a:t>Edit title</a:t>
            </a:r>
          </a:p>
        </p:txBody>
      </p:sp>
    </p:spTree>
    <p:extLst>
      <p:ext uri="{BB962C8B-B14F-4D97-AF65-F5344CB8AC3E}">
        <p14:creationId xmlns:p14="http://schemas.microsoft.com/office/powerpoint/2010/main" val="4005415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text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ußzeilenplatzhalter 8"/>
          <p:cNvSpPr>
            <a:spLocks noGrp="1"/>
          </p:cNvSpPr>
          <p:nvPr>
            <p:ph type="ftr" sz="quarter" idx="3"/>
          </p:nvPr>
        </p:nvSpPr>
        <p:spPr>
          <a:xfrm>
            <a:off x="1169895" y="6407121"/>
            <a:ext cx="449748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200">
                <a:solidFill>
                  <a:srgbClr val="00B1DB"/>
                </a:solidFill>
                <a:latin typeface="+mn-lt"/>
              </a:defRPr>
            </a:lvl1pPr>
          </a:lstStyle>
          <a:p>
            <a:r>
              <a:rPr lang="en-US" dirty="0" smtClean="0"/>
              <a:t>Wismar University of Applied Sciences | Faculty of Engineering</a:t>
            </a:r>
            <a:endParaRPr lang="de-DE" dirty="0"/>
          </a:p>
        </p:txBody>
      </p:sp>
      <p:sp>
        <p:nvSpPr>
          <p:cNvPr id="8" name="Datumsplatzhalter 3"/>
          <p:cNvSpPr>
            <a:spLocks noGrp="1"/>
          </p:cNvSpPr>
          <p:nvPr>
            <p:ph type="dt" sz="half" idx="2"/>
          </p:nvPr>
        </p:nvSpPr>
        <p:spPr>
          <a:xfrm>
            <a:off x="8610600" y="6407121"/>
            <a:ext cx="27432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200">
                <a:solidFill>
                  <a:srgbClr val="00B1DB"/>
                </a:solidFill>
                <a:latin typeface="+mn-lt"/>
              </a:defRPr>
            </a:lvl1pPr>
          </a:lstStyle>
          <a:p>
            <a:r>
              <a:rPr lang="de-DE" dirty="0" smtClean="0"/>
              <a:t>12.04.2023</a:t>
            </a:r>
            <a:endParaRPr lang="de-DE" dirty="0"/>
          </a:p>
        </p:txBody>
      </p:sp>
      <p:sp>
        <p:nvSpPr>
          <p:cNvPr id="6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 lIns="0"/>
          <a:lstStyle>
            <a:lvl1pPr marL="342900" indent="-342900">
              <a:buFont typeface="Arial" panose="020B0604020202020204" pitchFamily="34" charset="0"/>
              <a:buChar char="•"/>
              <a:defRPr>
                <a:solidFill>
                  <a:srgbClr val="5A5A5A"/>
                </a:solidFill>
                <a:latin typeface="+mn-lt"/>
              </a:defRPr>
            </a:lvl1pPr>
            <a:lvl2pPr marL="800100" indent="-342900">
              <a:buFont typeface="Arial" panose="020B0604020202020204" pitchFamily="34" charset="0"/>
              <a:buChar char="•"/>
              <a:defRPr sz="2000">
                <a:solidFill>
                  <a:srgbClr val="5A5A5A"/>
                </a:solidFill>
                <a:latin typeface="+mn-lt"/>
              </a:defRPr>
            </a:lvl2pPr>
            <a:lvl3pPr marL="1200150" indent="-285750">
              <a:buFont typeface="Arial" panose="020B0604020202020204" pitchFamily="34" charset="0"/>
              <a:buChar char="•"/>
              <a:defRPr sz="1800">
                <a:solidFill>
                  <a:srgbClr val="5A5A5A"/>
                </a:solidFill>
                <a:latin typeface="+mn-lt"/>
              </a:defRPr>
            </a:lvl3pPr>
            <a:lvl4pPr>
              <a:defRPr>
                <a:solidFill>
                  <a:srgbClr val="5A5A5A"/>
                </a:solidFill>
              </a:defRPr>
            </a:lvl4pPr>
            <a:lvl5pPr>
              <a:defRPr>
                <a:solidFill>
                  <a:srgbClr val="5A5A5A"/>
                </a:solidFill>
              </a:defRPr>
            </a:lvl5pPr>
          </a:lstStyle>
          <a:p>
            <a:pPr lvl="0"/>
            <a:r>
              <a:rPr lang="en-US" dirty="0" smtClean="0"/>
              <a:t>Edit text – first level</a:t>
            </a:r>
          </a:p>
          <a:p>
            <a:pPr lvl="1"/>
            <a:r>
              <a:rPr lang="en-US" dirty="0" smtClean="0"/>
              <a:t>Edit text – second level</a:t>
            </a:r>
          </a:p>
          <a:p>
            <a:pPr lvl="2"/>
            <a:r>
              <a:rPr lang="en-US" dirty="0" smtClean="0"/>
              <a:t>Edit text – third level</a:t>
            </a:r>
          </a:p>
        </p:txBody>
      </p:sp>
      <p:sp>
        <p:nvSpPr>
          <p:cNvPr id="9" name="Inhaltsplatzhalter 3"/>
          <p:cNvSpPr>
            <a:spLocks noGrp="1"/>
          </p:cNvSpPr>
          <p:nvPr>
            <p:ph sz="half" idx="10" hasCustomPrompt="1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 lIns="0"/>
          <a:lstStyle>
            <a:lvl1pPr marL="342900" indent="-342900">
              <a:buFont typeface="Arial" panose="020B0604020202020204" pitchFamily="34" charset="0"/>
              <a:buChar char="•"/>
              <a:defRPr>
                <a:solidFill>
                  <a:srgbClr val="5A5A5A"/>
                </a:solidFill>
                <a:latin typeface="+mn-lt"/>
              </a:defRPr>
            </a:lvl1pPr>
            <a:lvl2pPr marL="800100" indent="-342900">
              <a:buFont typeface="Arial" panose="020B0604020202020204" pitchFamily="34" charset="0"/>
              <a:buChar char="•"/>
              <a:defRPr sz="2000">
                <a:solidFill>
                  <a:srgbClr val="5A5A5A"/>
                </a:solidFill>
                <a:latin typeface="+mn-lt"/>
              </a:defRPr>
            </a:lvl2pPr>
            <a:lvl3pPr marL="1200150" indent="-285750">
              <a:buFont typeface="Arial" panose="020B0604020202020204" pitchFamily="34" charset="0"/>
              <a:buChar char="•"/>
              <a:defRPr sz="1800">
                <a:solidFill>
                  <a:srgbClr val="5A5A5A"/>
                </a:solidFill>
                <a:latin typeface="+mn-lt"/>
              </a:defRPr>
            </a:lvl3pPr>
            <a:lvl4pPr>
              <a:defRPr>
                <a:solidFill>
                  <a:srgbClr val="5A5A5A"/>
                </a:solidFill>
              </a:defRPr>
            </a:lvl4pPr>
            <a:lvl5pPr>
              <a:defRPr>
                <a:solidFill>
                  <a:srgbClr val="5A5A5A"/>
                </a:solidFill>
              </a:defRPr>
            </a:lvl5pPr>
          </a:lstStyle>
          <a:p>
            <a:pPr lvl="0"/>
            <a:r>
              <a:rPr lang="en-US" dirty="0" smtClean="0"/>
              <a:t>Edit text – first level</a:t>
            </a:r>
          </a:p>
          <a:p>
            <a:pPr lvl="1"/>
            <a:r>
              <a:rPr lang="en-US" dirty="0" smtClean="0"/>
              <a:t>Edit text – second level</a:t>
            </a:r>
          </a:p>
          <a:p>
            <a:pPr lvl="2"/>
            <a:r>
              <a:rPr lang="en-US" dirty="0" smtClean="0"/>
              <a:t>Edit text – third level</a:t>
            </a:r>
          </a:p>
        </p:txBody>
      </p:sp>
      <p:sp>
        <p:nvSpPr>
          <p:cNvPr id="11" name="Titel 1"/>
          <p:cNvSpPr>
            <a:spLocks noGrp="1"/>
          </p:cNvSpPr>
          <p:nvPr>
            <p:ph type="title" hasCustomPrompt="1"/>
          </p:nvPr>
        </p:nvSpPr>
        <p:spPr>
          <a:xfrm>
            <a:off x="838200" y="900953"/>
            <a:ext cx="8915400" cy="830543"/>
          </a:xfrm>
          <a:prstGeom prst="rect">
            <a:avLst/>
          </a:prstGeom>
        </p:spPr>
        <p:txBody>
          <a:bodyPr lIns="0" tIns="0" rIns="0" bIns="90000" anchor="b"/>
          <a:lstStyle>
            <a:lvl1pPr>
              <a:defRPr b="1">
                <a:solidFill>
                  <a:srgbClr val="5A5A5A"/>
                </a:solidFill>
                <a:latin typeface="+mn-lt"/>
              </a:defRPr>
            </a:lvl1pPr>
          </a:lstStyle>
          <a:p>
            <a:r>
              <a:rPr lang="de-DE" dirty="0" smtClean="0"/>
              <a:t>Edit title</a:t>
            </a:r>
            <a:endParaRPr lang="de-DE" dirty="0"/>
          </a:p>
        </p:txBody>
      </p:sp>
      <p:sp>
        <p:nvSpPr>
          <p:cNvPr id="13" name="Textplatzhalter 2"/>
          <p:cNvSpPr>
            <a:spLocks noGrp="1"/>
          </p:cNvSpPr>
          <p:nvPr>
            <p:ph type="body" sz="quarter" idx="12" hasCustomPrompt="1"/>
          </p:nvPr>
        </p:nvSpPr>
        <p:spPr>
          <a:xfrm>
            <a:off x="838200" y="156386"/>
            <a:ext cx="8915400" cy="427038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buFont typeface="Arial" panose="020B0604020202020204" pitchFamily="34" charset="0"/>
              <a:buNone/>
              <a:defRPr b="1">
                <a:latin typeface="+mn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 smtClean="0"/>
              <a:t>Edit title</a:t>
            </a:r>
          </a:p>
        </p:txBody>
      </p:sp>
    </p:spTree>
    <p:extLst>
      <p:ext uri="{BB962C8B-B14F-4D97-AF65-F5344CB8AC3E}">
        <p14:creationId xmlns:p14="http://schemas.microsoft.com/office/powerpoint/2010/main" val="3943333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tex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ußzeilenplatzhalter 8"/>
          <p:cNvSpPr>
            <a:spLocks noGrp="1"/>
          </p:cNvSpPr>
          <p:nvPr>
            <p:ph type="ftr" sz="quarter" idx="3"/>
          </p:nvPr>
        </p:nvSpPr>
        <p:spPr>
          <a:xfrm>
            <a:off x="1169895" y="6407121"/>
            <a:ext cx="449748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200">
                <a:solidFill>
                  <a:srgbClr val="00B1DB"/>
                </a:solidFill>
                <a:latin typeface="+mn-lt"/>
              </a:defRPr>
            </a:lvl1pPr>
          </a:lstStyle>
          <a:p>
            <a:r>
              <a:rPr lang="en-US" dirty="0" smtClean="0"/>
              <a:t>Wismar University of Applied Sciences | Faculty of Engineering</a:t>
            </a:r>
            <a:endParaRPr lang="de-DE" dirty="0"/>
          </a:p>
        </p:txBody>
      </p:sp>
      <p:sp>
        <p:nvSpPr>
          <p:cNvPr id="8" name="Datumsplatzhalter 3"/>
          <p:cNvSpPr>
            <a:spLocks noGrp="1"/>
          </p:cNvSpPr>
          <p:nvPr>
            <p:ph type="dt" sz="half" idx="2"/>
          </p:nvPr>
        </p:nvSpPr>
        <p:spPr>
          <a:xfrm>
            <a:off x="8610600" y="6407121"/>
            <a:ext cx="27432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200">
                <a:solidFill>
                  <a:srgbClr val="00B1DB"/>
                </a:solidFill>
                <a:latin typeface="+mn-lt"/>
              </a:defRPr>
            </a:lvl1pPr>
          </a:lstStyle>
          <a:p>
            <a:r>
              <a:rPr lang="de-DE" dirty="0" smtClean="0"/>
              <a:t>12.04.2023</a:t>
            </a:r>
            <a:endParaRPr lang="de-DE" dirty="0"/>
          </a:p>
        </p:txBody>
      </p:sp>
      <p:sp>
        <p:nvSpPr>
          <p:cNvPr id="6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 lIns="0"/>
          <a:lstStyle>
            <a:lvl1pPr marL="342900" indent="-342900">
              <a:buFont typeface="Arial" panose="020B0604020202020204" pitchFamily="34" charset="0"/>
              <a:buChar char="•"/>
              <a:defRPr>
                <a:solidFill>
                  <a:srgbClr val="5A5A5A"/>
                </a:solidFill>
                <a:latin typeface="+mn-lt"/>
              </a:defRPr>
            </a:lvl1pPr>
            <a:lvl2pPr marL="800100" indent="-342900">
              <a:buFont typeface="Arial" panose="020B0604020202020204" pitchFamily="34" charset="0"/>
              <a:buChar char="•"/>
              <a:defRPr sz="2000">
                <a:solidFill>
                  <a:srgbClr val="5A5A5A"/>
                </a:solidFill>
                <a:latin typeface="+mn-lt"/>
              </a:defRPr>
            </a:lvl2pPr>
            <a:lvl3pPr marL="1200150" indent="-285750">
              <a:buFont typeface="Arial" panose="020B0604020202020204" pitchFamily="34" charset="0"/>
              <a:buChar char="•"/>
              <a:defRPr sz="1800">
                <a:solidFill>
                  <a:srgbClr val="5A5A5A"/>
                </a:solidFill>
                <a:latin typeface="+mn-lt"/>
              </a:defRPr>
            </a:lvl3pPr>
            <a:lvl4pPr>
              <a:defRPr>
                <a:solidFill>
                  <a:srgbClr val="5A5A5A"/>
                </a:solidFill>
              </a:defRPr>
            </a:lvl4pPr>
            <a:lvl5pPr>
              <a:defRPr>
                <a:solidFill>
                  <a:srgbClr val="5A5A5A"/>
                </a:solidFill>
              </a:defRPr>
            </a:lvl5pPr>
          </a:lstStyle>
          <a:p>
            <a:pPr lvl="0"/>
            <a:r>
              <a:rPr lang="en-US" dirty="0" smtClean="0"/>
              <a:t>Edit text – first level</a:t>
            </a:r>
          </a:p>
          <a:p>
            <a:pPr lvl="1"/>
            <a:r>
              <a:rPr lang="en-US" dirty="0" smtClean="0"/>
              <a:t>Edit text – second level</a:t>
            </a:r>
          </a:p>
          <a:p>
            <a:pPr lvl="2"/>
            <a:r>
              <a:rPr lang="en-US" dirty="0" smtClean="0"/>
              <a:t>Edit text – third level</a:t>
            </a:r>
          </a:p>
        </p:txBody>
      </p:sp>
      <p:sp>
        <p:nvSpPr>
          <p:cNvPr id="11" name="Titel 1"/>
          <p:cNvSpPr>
            <a:spLocks noGrp="1"/>
          </p:cNvSpPr>
          <p:nvPr>
            <p:ph type="title" hasCustomPrompt="1"/>
          </p:nvPr>
        </p:nvSpPr>
        <p:spPr>
          <a:xfrm>
            <a:off x="838200" y="900953"/>
            <a:ext cx="8915400" cy="830543"/>
          </a:xfrm>
          <a:prstGeom prst="rect">
            <a:avLst/>
          </a:prstGeom>
        </p:spPr>
        <p:txBody>
          <a:bodyPr lIns="0" tIns="0" rIns="0" bIns="90000" anchor="b"/>
          <a:lstStyle>
            <a:lvl1pPr>
              <a:defRPr b="1">
                <a:solidFill>
                  <a:srgbClr val="5A5A5A"/>
                </a:solidFill>
                <a:latin typeface="+mn-lt"/>
              </a:defRPr>
            </a:lvl1pPr>
          </a:lstStyle>
          <a:p>
            <a:r>
              <a:rPr lang="de-DE" dirty="0" smtClean="0"/>
              <a:t>Edit title</a:t>
            </a:r>
            <a:endParaRPr lang="de-DE" dirty="0"/>
          </a:p>
        </p:txBody>
      </p:sp>
      <p:sp>
        <p:nvSpPr>
          <p:cNvPr id="10" name="Bildplatzhalter 2"/>
          <p:cNvSpPr>
            <a:spLocks noGrp="1"/>
          </p:cNvSpPr>
          <p:nvPr>
            <p:ph type="pic" idx="10" hasCustomPrompt="1"/>
          </p:nvPr>
        </p:nvSpPr>
        <p:spPr>
          <a:xfrm>
            <a:off x="6145307" y="1825626"/>
            <a:ext cx="5208494" cy="347345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rgbClr val="5A5A5A"/>
                </a:solidFill>
                <a:latin typeface="+mn-lt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dirty="0" smtClean="0"/>
              <a:t>Picture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1" hasCustomPrompt="1"/>
          </p:nvPr>
        </p:nvSpPr>
        <p:spPr>
          <a:xfrm>
            <a:off x="6145307" y="5393210"/>
            <a:ext cx="5208493" cy="783752"/>
          </a:xfrm>
          <a:prstGeom prst="rect">
            <a:avLst/>
          </a:prstGeom>
        </p:spPr>
        <p:txBody>
          <a:bodyPr lIns="0"/>
          <a:lstStyle>
            <a:lvl1pPr marL="0" indent="0">
              <a:buNone/>
              <a:defRPr sz="1800">
                <a:solidFill>
                  <a:srgbClr val="5A5A5A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rgbClr val="5A5A5A"/>
                </a:solidFill>
              </a:defRPr>
            </a:lvl2pPr>
            <a:lvl3pPr marL="914400" indent="0">
              <a:buNone/>
              <a:defRPr sz="1800">
                <a:solidFill>
                  <a:srgbClr val="5A5A5A"/>
                </a:solidFill>
              </a:defRPr>
            </a:lvl3pPr>
            <a:lvl4pPr marL="1371600" indent="0">
              <a:buNone/>
              <a:defRPr sz="1800">
                <a:solidFill>
                  <a:srgbClr val="5A5A5A"/>
                </a:solidFill>
              </a:defRPr>
            </a:lvl4pPr>
            <a:lvl5pPr marL="1828800" indent="0">
              <a:buNone/>
              <a:defRPr sz="1800">
                <a:solidFill>
                  <a:srgbClr val="5A5A5A"/>
                </a:solidFill>
              </a:defRPr>
            </a:lvl5pPr>
          </a:lstStyle>
          <a:p>
            <a:pPr lvl="0"/>
            <a:r>
              <a:rPr lang="de-DE" dirty="0" smtClean="0"/>
              <a:t>Edit </a:t>
            </a:r>
            <a:r>
              <a:rPr lang="de-DE" dirty="0" err="1" smtClean="0"/>
              <a:t>text</a:t>
            </a:r>
            <a:endParaRPr lang="de-DE" dirty="0" smtClean="0"/>
          </a:p>
        </p:txBody>
      </p:sp>
      <p:sp>
        <p:nvSpPr>
          <p:cNvPr id="13" name="Textplatzhalter 2"/>
          <p:cNvSpPr>
            <a:spLocks noGrp="1"/>
          </p:cNvSpPr>
          <p:nvPr>
            <p:ph type="body" sz="quarter" idx="12" hasCustomPrompt="1"/>
          </p:nvPr>
        </p:nvSpPr>
        <p:spPr>
          <a:xfrm>
            <a:off x="838200" y="156386"/>
            <a:ext cx="8915400" cy="427038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buFont typeface="Arial" panose="020B0604020202020204" pitchFamily="34" charset="0"/>
              <a:buNone/>
              <a:defRPr b="1" baseline="0">
                <a:latin typeface="+mn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 smtClean="0"/>
              <a:t>Edit title</a:t>
            </a:r>
          </a:p>
        </p:txBody>
      </p:sp>
    </p:spTree>
    <p:extLst>
      <p:ext uri="{BB962C8B-B14F-4D97-AF65-F5344CB8AC3E}">
        <p14:creationId xmlns:p14="http://schemas.microsoft.com/office/powerpoint/2010/main" val="3618808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out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sz="quarter" idx="12" hasCustomPrompt="1"/>
          </p:nvPr>
        </p:nvSpPr>
        <p:spPr>
          <a:xfrm>
            <a:off x="838200" y="156386"/>
            <a:ext cx="8915400" cy="427038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buFont typeface="Arial" panose="020B0604020202020204" pitchFamily="34" charset="0"/>
              <a:buNone/>
              <a:defRPr b="1">
                <a:latin typeface="+mn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 smtClean="0"/>
              <a:t>Edit title</a:t>
            </a:r>
          </a:p>
        </p:txBody>
      </p:sp>
    </p:spTree>
    <p:extLst>
      <p:ext uri="{BB962C8B-B14F-4D97-AF65-F5344CB8AC3E}">
        <p14:creationId xmlns:p14="http://schemas.microsoft.com/office/powerpoint/2010/main" val="2200485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out footer/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 userDrawn="1"/>
        </p:nvSpPr>
        <p:spPr>
          <a:xfrm>
            <a:off x="171450" y="6076950"/>
            <a:ext cx="1257300" cy="7810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Textplatzhalter 2"/>
          <p:cNvSpPr>
            <a:spLocks noGrp="1"/>
          </p:cNvSpPr>
          <p:nvPr>
            <p:ph type="body" sz="quarter" idx="12" hasCustomPrompt="1"/>
          </p:nvPr>
        </p:nvSpPr>
        <p:spPr>
          <a:xfrm>
            <a:off x="838200" y="156386"/>
            <a:ext cx="8915400" cy="427038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buFont typeface="Arial" panose="020B0604020202020204" pitchFamily="34" charset="0"/>
              <a:buNone/>
              <a:defRPr b="1">
                <a:latin typeface="+mn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 smtClean="0"/>
              <a:t>Edit title</a:t>
            </a:r>
          </a:p>
        </p:txBody>
      </p:sp>
    </p:spTree>
    <p:extLst>
      <p:ext uri="{BB962C8B-B14F-4D97-AF65-F5344CB8AC3E}">
        <p14:creationId xmlns:p14="http://schemas.microsoft.com/office/powerpoint/2010/main" val="562874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 userDrawn="1"/>
        </p:nvSpPr>
        <p:spPr>
          <a:xfrm>
            <a:off x="171450" y="6076950"/>
            <a:ext cx="1257300" cy="7810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Titelplatzhalter 1"/>
          <p:cNvSpPr txBox="1">
            <a:spLocks/>
          </p:cNvSpPr>
          <p:nvPr userDrawn="1"/>
        </p:nvSpPr>
        <p:spPr>
          <a:xfrm>
            <a:off x="838199" y="104775"/>
            <a:ext cx="8153400" cy="473899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MetaBold-Roman" panose="020B0802030000020004" pitchFamily="34" charset="0"/>
                <a:ea typeface="+mj-ea"/>
                <a:cs typeface="+mj-cs"/>
              </a:defRPr>
            </a:lvl1pPr>
          </a:lstStyle>
          <a:p>
            <a:r>
              <a:rPr lang="de-DE" sz="2400" dirty="0" smtClean="0">
                <a:solidFill>
                  <a:schemeClr val="bg1"/>
                </a:solidFill>
              </a:rPr>
              <a:t>Titelmasterformat durch Klicken bearbeiten</a:t>
            </a:r>
          </a:p>
        </p:txBody>
      </p:sp>
      <p:sp>
        <p:nvSpPr>
          <p:cNvPr id="4" name="Rechteck 3"/>
          <p:cNvSpPr/>
          <p:nvPr userDrawn="1"/>
        </p:nvSpPr>
        <p:spPr>
          <a:xfrm>
            <a:off x="0" y="-48801"/>
            <a:ext cx="12192000" cy="7810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20757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/>
          <p:cNvPicPr>
            <a:picLocks noChangeAspect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62" b="85911"/>
          <a:stretch/>
        </p:blipFill>
        <p:spPr>
          <a:xfrm>
            <a:off x="0" y="-24384"/>
            <a:ext cx="12192000" cy="719328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789" y="6176962"/>
            <a:ext cx="903733" cy="708705"/>
          </a:xfrm>
          <a:prstGeom prst="rect">
            <a:avLst/>
          </a:prstGeom>
        </p:spPr>
      </p:pic>
      <p:pic>
        <p:nvPicPr>
          <p:cNvPr id="4" name="Grafik 3"/>
          <p:cNvPicPr>
            <a:picLocks noChangeAspect="1"/>
          </p:cNvPicPr>
          <p:nvPr userDrawn="1"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62" b="85911"/>
          <a:stretch/>
        </p:blipFill>
        <p:spPr>
          <a:xfrm>
            <a:off x="0" y="-24384"/>
            <a:ext cx="12192000" cy="719328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789" y="6176962"/>
            <a:ext cx="903733" cy="708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7683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4" r:id="rId2"/>
    <p:sldLayoutId id="2147483710" r:id="rId3"/>
    <p:sldLayoutId id="2147483712" r:id="rId4"/>
    <p:sldLayoutId id="2147483713" r:id="rId5"/>
    <p:sldLayoutId id="2147483681" r:id="rId6"/>
    <p:sldLayoutId id="2147483682" r:id="rId7"/>
    <p:sldLayoutId id="2147483685" r:id="rId8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bg1"/>
          </a:solidFill>
          <a:latin typeface="MetaBold-Roman" panose="020B08020300000200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MetaNormal-Roman" panose="020B05020301010201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MetaNormal-Roman" panose="020B05020301010201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MetaNormal-Roman" panose="020B05020301010201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MetaNormal-Roman" panose="020B05020301010201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MetaNormal-Roman" panose="020B05020301010201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727895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 smtClean="0"/>
              <a:t>Wismar University of Applied Sciences | Faculty of Engineering</a:t>
            </a:r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 smtClean="0"/>
              <a:t>12.04.2023</a:t>
            </a:r>
            <a:endParaRPr lang="de-DE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512423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713542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Wismar University of Applied Sciences | Faculty of Engineering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 smtClean="0"/>
              <a:t>12.04.2023</a:t>
            </a:r>
            <a:endParaRPr lang="de-DE" dirty="0"/>
          </a:p>
        </p:txBody>
      </p:sp>
      <p:sp>
        <p:nvSpPr>
          <p:cNvPr id="15" name="Inhaltsplatzhalter 1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14" name="Titel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16" name="Bildplatzhalter 15"/>
          <p:cNvSpPr>
            <a:spLocks noGrp="1"/>
          </p:cNvSpPr>
          <p:nvPr>
            <p:ph type="pic" idx="10"/>
          </p:nvPr>
        </p:nvSpPr>
        <p:spPr/>
      </p:sp>
      <p:sp>
        <p:nvSpPr>
          <p:cNvPr id="17" name="Textplatzhalter 16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8" name="Textplatzhalter 17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859709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nhaltsplatzhalt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77544963"/>
      </p:ext>
    </p:extLst>
  </p:cSld>
  <p:clrMapOvr>
    <a:masterClrMapping/>
  </p:clrMapOvr>
</p:sld>
</file>

<file path=ppt/theme/theme1.xml><?xml version="1.0" encoding="utf-8"?>
<a:theme xmlns:a="http://schemas.openxmlformats.org/drawingml/2006/main" name="Design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sign1" id="{5397C94D-9ACC-4864-8EE7-37415784C785}" vid="{9C858999-BD2C-418E-84D9-311EFC3FF9FD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Design1</Template>
  <TotalTime>0</TotalTime>
  <Words>20</Words>
  <Application>Microsoft Office PowerPoint</Application>
  <PresentationFormat>Breitbild</PresentationFormat>
  <Paragraphs>4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0" baseType="lpstr">
      <vt:lpstr>Arial</vt:lpstr>
      <vt:lpstr>Calibri</vt:lpstr>
      <vt:lpstr>MetaBold-Roman</vt:lpstr>
      <vt:lpstr>MetaNormal-Roman</vt:lpstr>
      <vt:lpstr>Design1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Ausstattung der Hochschulen für den Auf- und Ausbau des Forschungsbereiches Künstliche Intelligenz</dc:title>
  <dc:creator>Ingo Müller</dc:creator>
  <cp:lastModifiedBy>Claudia Rudat</cp:lastModifiedBy>
  <cp:revision>327</cp:revision>
  <dcterms:created xsi:type="dcterms:W3CDTF">2022-05-04T13:53:12Z</dcterms:created>
  <dcterms:modified xsi:type="dcterms:W3CDTF">2023-09-06T11:41:23Z</dcterms:modified>
</cp:coreProperties>
</file>