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5A5A5A"/>
    <a:srgbClr val="087DB3"/>
    <a:srgbClr val="00B1DB"/>
    <a:srgbClr val="339933"/>
    <a:srgbClr val="FF5D02"/>
    <a:srgbClr val="0B5F9F"/>
    <a:srgbClr val="7FD8ED"/>
    <a:srgbClr val="8F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140" autoAdjust="0"/>
  </p:normalViewPr>
  <p:slideViewPr>
    <p:cSldViewPr snapToGrid="0">
      <p:cViewPr varScale="1">
        <p:scale>
          <a:sx n="104" d="100"/>
          <a:sy n="104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EAD8-83A8-4C56-BACB-F92A383A4BA9}" type="datetimeFigureOut">
              <a:rPr lang="de-DE" smtClean="0"/>
              <a:t>06.09.2023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392-C700-4487-9087-D0A298F7E8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0"/>
          <a:stretch/>
        </p:blipFill>
        <p:spPr>
          <a:xfrm>
            <a:off x="0" y="-25292"/>
            <a:ext cx="12192000" cy="689609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982" y="3525292"/>
            <a:ext cx="2121412" cy="2785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>
            <a:lvl1pPr>
              <a:defRPr/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5577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/>
          <a:stretch/>
        </p:blipFill>
        <p:spPr>
          <a:xfrm>
            <a:off x="0" y="-27710"/>
            <a:ext cx="12192000" cy="688570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rIns="0" anchor="b"/>
          <a:lstStyle>
            <a:lvl1pPr>
              <a:defRPr/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6805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solidFill>
                  <a:schemeClr val="bg1"/>
                </a:solidFill>
                <a:latin typeface="MetaNormal-Roman" panose="020B0502030101020104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 baseline="0">
                <a:solidFill>
                  <a:schemeClr val="bg1"/>
                </a:solidFill>
                <a:latin typeface="MetaNormal-Roman" panose="020B0502030101020104" pitchFamily="34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MetaNormal-Roman" panose="020B0502030101020104" pitchFamily="34" charset="0"/>
              </a:defRPr>
            </a:lvl3pPr>
            <a:lvl4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4pPr>
            <a:lvl5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5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dirty="0" smtClean="0"/>
              <a:t>Wismar University of Applied </a:t>
            </a:r>
            <a:r>
              <a:rPr lang="de-DE" dirty="0" err="1" smtClean="0"/>
              <a:t>Sciences</a:t>
            </a:r>
            <a:r>
              <a:rPr lang="de-DE" dirty="0" smtClean="0"/>
              <a:t> | </a:t>
            </a:r>
            <a:r>
              <a:rPr lang="de-DE" dirty="0" err="1" smtClean="0"/>
              <a:t>Faculty</a:t>
            </a:r>
            <a:r>
              <a:rPr lang="de-DE" dirty="0" smtClean="0"/>
              <a:t>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aseline="0"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400541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394333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 hasCustomPrompt="1"/>
          </p:nvPr>
        </p:nvSpPr>
        <p:spPr>
          <a:xfrm>
            <a:off x="6145307" y="1825626"/>
            <a:ext cx="5208494" cy="3473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Picture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45307" y="5393210"/>
            <a:ext cx="5208493" cy="78375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rgbClr val="5A5A5A"/>
                </a:solidFill>
              </a:defRPr>
            </a:lvl2pPr>
            <a:lvl3pPr marL="914400" indent="0">
              <a:buNone/>
              <a:defRPr sz="1800">
                <a:solidFill>
                  <a:srgbClr val="5A5A5A"/>
                </a:solidFill>
              </a:defRPr>
            </a:lvl3pPr>
            <a:lvl4pPr marL="1371600" indent="0">
              <a:buNone/>
              <a:defRPr sz="1800">
                <a:solidFill>
                  <a:srgbClr val="5A5A5A"/>
                </a:solidFill>
              </a:defRPr>
            </a:lvl4pPr>
            <a:lvl5pPr marL="1828800" indent="0">
              <a:buNone/>
              <a:defRPr sz="1800"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aseline="0"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361880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2004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footer/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5628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platzhalter 1"/>
          <p:cNvSpPr txBox="1">
            <a:spLocks/>
          </p:cNvSpPr>
          <p:nvPr userDrawn="1"/>
        </p:nvSpPr>
        <p:spPr>
          <a:xfrm>
            <a:off x="838199" y="104775"/>
            <a:ext cx="8153400" cy="473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MetaBold-Roman" panose="020B08020300000200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 smtClean="0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-48801"/>
            <a:ext cx="12192000" cy="781050"/>
          </a:xfrm>
          <a:prstGeom prst="rect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8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1" r:id="rId2"/>
    <p:sldLayoutId id="2147483710" r:id="rId3"/>
    <p:sldLayoutId id="2147483712" r:id="rId4"/>
    <p:sldLayoutId id="2147483713" r:id="rId5"/>
    <p:sldLayoutId id="2147483681" r:id="rId6"/>
    <p:sldLayoutId id="2147483682" r:id="rId7"/>
    <p:sldLayoutId id="2147483685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MetaBold-Roman" panose="020B0802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3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78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35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54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15" name="Inhaltsplatzhalt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Bildplatzhalter 15"/>
          <p:cNvSpPr>
            <a:spLocks noGrp="1"/>
          </p:cNvSpPr>
          <p:nvPr>
            <p:ph type="pic" idx="10"/>
          </p:nvPr>
        </p:nvSpPr>
        <p:spPr/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97094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5397C94D-9ACC-4864-8EE7-37415784C785}" vid="{9C858999-BD2C-418E-84D9-311EFC3FF9F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20</Words>
  <Application>Microsoft Office PowerPoint</Application>
  <PresentationFormat>Breitbild</PresentationFormat>
  <Paragraphs>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MetaBold-Roman</vt:lpstr>
      <vt:lpstr>MetaNormal-Roman</vt:lpstr>
      <vt:lpstr>Design1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der Hochschulen für den Auf- und Ausbau des Forschungsbereiches Künstliche Intelligenz</dc:title>
  <dc:creator>Ingo Müller</dc:creator>
  <cp:lastModifiedBy>Claudia Rudat</cp:lastModifiedBy>
  <cp:revision>318</cp:revision>
  <dcterms:created xsi:type="dcterms:W3CDTF">2022-05-04T13:53:12Z</dcterms:created>
  <dcterms:modified xsi:type="dcterms:W3CDTF">2023-09-06T11:23:19Z</dcterms:modified>
</cp:coreProperties>
</file>