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3140" autoAdjust="0"/>
  </p:normalViewPr>
  <p:slideViewPr>
    <p:cSldViewPr snapToGrid="0">
      <p:cViewPr varScale="1">
        <p:scale>
          <a:sx n="104" d="100"/>
          <a:sy n="104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06.09.2023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0"/>
          <a:stretch/>
        </p:blipFill>
        <p:spPr>
          <a:xfrm>
            <a:off x="0" y="-25292"/>
            <a:ext cx="12192000" cy="68960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82" y="3525292"/>
            <a:ext cx="2121412" cy="2785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>
            <a:lvl1pPr>
              <a:defRPr/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 lIns="0"/>
          <a:lstStyle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0766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rIns="0" anchor="b"/>
          <a:lstStyle>
            <a:lvl1pPr>
              <a:defRPr/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/>
          <a:lstStyle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2806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rgbClr val="5A5A5A"/>
                </a:solidFill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aseline="0">
                <a:solidFill>
                  <a:srgbClr val="5A5A5A"/>
                </a:solidFill>
                <a:latin typeface="MetaNormal-Roman" panose="020B0502030101020104" pitchFamily="34" charset="0"/>
              </a:defRPr>
            </a:lvl1pPr>
            <a:lvl2pPr>
              <a:defRPr sz="2000" baseline="0">
                <a:solidFill>
                  <a:srgbClr val="5A5A5A"/>
                </a:solidFill>
                <a:latin typeface="MetaNormal-Roman" panose="020B0502030101020104" pitchFamily="34" charset="0"/>
              </a:defRPr>
            </a:lvl2pPr>
            <a:lvl3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Wismar University of Applied </a:t>
            </a:r>
            <a:r>
              <a:rPr lang="de-DE" dirty="0" err="1" smtClean="0"/>
              <a:t>Sciences</a:t>
            </a:r>
            <a:r>
              <a:rPr lang="de-DE" dirty="0" smtClean="0"/>
              <a:t> | </a:t>
            </a:r>
            <a:r>
              <a:rPr lang="de-DE" dirty="0" err="1" smtClean="0"/>
              <a:t>Faculty</a:t>
            </a:r>
            <a:r>
              <a:rPr lang="de-DE" dirty="0" smtClean="0"/>
              <a:t>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aseline="0"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1944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5A5A5A"/>
                </a:solidFill>
              </a:defRPr>
            </a:lvl1pPr>
            <a:lvl2pPr>
              <a:defRPr sz="2000">
                <a:solidFill>
                  <a:srgbClr val="5A5A5A"/>
                </a:solidFill>
              </a:defRPr>
            </a:lvl2pPr>
            <a:lvl3pPr>
              <a:defRPr sz="1800">
                <a:solidFill>
                  <a:srgbClr val="5A5A5A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A5A5A"/>
                </a:solidFill>
              </a:defRPr>
            </a:lvl1pPr>
            <a:lvl2pPr>
              <a:defRPr sz="2000">
                <a:solidFill>
                  <a:srgbClr val="5A5A5A"/>
                </a:solidFill>
              </a:defRPr>
            </a:lvl2pPr>
            <a:lvl3pPr>
              <a:defRPr sz="1800">
                <a:solidFill>
                  <a:srgbClr val="5A5A5A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rgbClr val="5A5A5A"/>
                </a:solidFill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4944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rgbClr val="5A5A5A"/>
                </a:solidFill>
              </a:defRPr>
            </a:lvl1pPr>
            <a:lvl2pPr>
              <a:defRPr sz="2000">
                <a:solidFill>
                  <a:srgbClr val="5A5A5A"/>
                </a:solidFill>
              </a:defRPr>
            </a:lvl2pPr>
            <a:lvl3pPr>
              <a:defRPr sz="1800">
                <a:solidFill>
                  <a:srgbClr val="5A5A5A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rgbClr val="5A5A5A"/>
                </a:solidFill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 hasCustomPrompt="1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5A5A5A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Picture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rgbClr val="5A5A5A"/>
                </a:solidFill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aseline="0"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50062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/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0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4" r:id="rId2"/>
    <p:sldLayoutId id="2147483686" r:id="rId3"/>
    <p:sldLayoutId id="2147483668" r:id="rId4"/>
    <p:sldLayoutId id="2147483699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3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54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15" name="Inhaltsplatzhalt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Bildplatzhalter 15"/>
          <p:cNvSpPr>
            <a:spLocks noGrp="1"/>
          </p:cNvSpPr>
          <p:nvPr>
            <p:ph type="pic" idx="10"/>
          </p:nvPr>
        </p:nvSpPr>
        <p:spPr/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970949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</Words>
  <Application>Microsoft Office PowerPoint</Application>
  <PresentationFormat>Breitbild</PresentationFormat>
  <Paragraphs>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MetaBold-Roman</vt:lpstr>
      <vt:lpstr>MetaNormal-Roman</vt:lpstr>
      <vt:lpstr>Titel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314</cp:revision>
  <dcterms:created xsi:type="dcterms:W3CDTF">2022-05-04T13:53:12Z</dcterms:created>
  <dcterms:modified xsi:type="dcterms:W3CDTF">2023-09-06T11:17:51Z</dcterms:modified>
</cp:coreProperties>
</file>